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22"/>
  </p:notesMasterIdLst>
  <p:sldIdLst>
    <p:sldId id="530" r:id="rId2"/>
    <p:sldId id="540" r:id="rId3"/>
    <p:sldId id="543" r:id="rId4"/>
    <p:sldId id="559" r:id="rId5"/>
    <p:sldId id="542" r:id="rId6"/>
    <p:sldId id="548" r:id="rId7"/>
    <p:sldId id="558" r:id="rId8"/>
    <p:sldId id="550" r:id="rId9"/>
    <p:sldId id="551" r:id="rId10"/>
    <p:sldId id="562" r:id="rId11"/>
    <p:sldId id="560" r:id="rId12"/>
    <p:sldId id="561" r:id="rId13"/>
    <p:sldId id="552" r:id="rId14"/>
    <p:sldId id="544" r:id="rId15"/>
    <p:sldId id="547" r:id="rId16"/>
    <p:sldId id="553" r:id="rId17"/>
    <p:sldId id="554" r:id="rId18"/>
    <p:sldId id="556" r:id="rId19"/>
    <p:sldId id="557" r:id="rId20"/>
    <p:sldId id="53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BB0C2B"/>
    <a:srgbClr val="CA0035"/>
    <a:srgbClr val="5B1646"/>
    <a:srgbClr val="0E5AA4"/>
    <a:srgbClr val="23CB97"/>
    <a:srgbClr val="94AE16"/>
    <a:srgbClr val="F18F01"/>
    <a:srgbClr val="2F2D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1" autoAdjust="0"/>
    <p:restoredTop sz="94394" autoAdjust="0"/>
  </p:normalViewPr>
  <p:slideViewPr>
    <p:cSldViewPr snapToGrid="0">
      <p:cViewPr varScale="1">
        <p:scale>
          <a:sx n="69" d="100"/>
          <a:sy n="69" d="100"/>
        </p:scale>
        <p:origin x="6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20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67FEC-C3BB-4898-941D-A62C2A3343C9}" type="datetimeFigureOut">
              <a:rPr lang="id-ID" smtClean="0"/>
              <a:t>19/10/2023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5DE63-E0E6-4FC4-9DD3-EE8326EEE2C6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24206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889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5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12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extLst>
              <a:ext uri="{FF2B5EF4-FFF2-40B4-BE49-F238E27FC236}">
                <a16:creationId xmlns:a16="http://schemas.microsoft.com/office/drawing/2014/main" id="{AE8A1991-80B0-4D0B-B688-706373001A5B}"/>
              </a:ext>
            </a:extLst>
          </p:cNvPr>
          <p:cNvSpPr/>
          <p:nvPr userDrawn="1"/>
        </p:nvSpPr>
        <p:spPr>
          <a:xfrm>
            <a:off x="0" y="4084458"/>
            <a:ext cx="942340" cy="1195919"/>
          </a:xfrm>
          <a:custGeom>
            <a:avLst/>
            <a:gdLst>
              <a:gd name="connsiteX0" fmla="*/ 0 w 942340"/>
              <a:gd name="connsiteY0" fmla="*/ 0 h 1195919"/>
              <a:gd name="connsiteX1" fmla="*/ 102659 w 942340"/>
              <a:gd name="connsiteY1" fmla="*/ 55123 h 1195919"/>
              <a:gd name="connsiteX2" fmla="*/ 942340 w 942340"/>
              <a:gd name="connsiteY2" fmla="*/ 827131 h 1195919"/>
              <a:gd name="connsiteX3" fmla="*/ 599285 w 942340"/>
              <a:gd name="connsiteY3" fmla="*/ 1195919 h 1195919"/>
              <a:gd name="connsiteX4" fmla="*/ 75355 w 942340"/>
              <a:gd name="connsiteY4" fmla="*/ 851876 h 1195919"/>
              <a:gd name="connsiteX5" fmla="*/ 0 w 942340"/>
              <a:gd name="connsiteY5" fmla="*/ 820035 h 1195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42340" h="1195919">
                <a:moveTo>
                  <a:pt x="0" y="0"/>
                </a:moveTo>
                <a:lnTo>
                  <a:pt x="102659" y="55123"/>
                </a:lnTo>
                <a:cubicBezTo>
                  <a:pt x="442587" y="249655"/>
                  <a:pt x="739366" y="516952"/>
                  <a:pt x="942340" y="827131"/>
                </a:cubicBezTo>
                <a:lnTo>
                  <a:pt x="599285" y="1195919"/>
                </a:lnTo>
                <a:cubicBezTo>
                  <a:pt x="427757" y="1047262"/>
                  <a:pt x="251539" y="933982"/>
                  <a:pt x="75355" y="851876"/>
                </a:cubicBezTo>
                <a:lnTo>
                  <a:pt x="0" y="820035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AB0B517C-86AC-4002-A872-79CC58019753}"/>
              </a:ext>
            </a:extLst>
          </p:cNvPr>
          <p:cNvSpPr/>
          <p:nvPr userDrawn="1"/>
        </p:nvSpPr>
        <p:spPr>
          <a:xfrm rot="10800000">
            <a:off x="0" y="3039157"/>
            <a:ext cx="6435193" cy="3818843"/>
          </a:xfrm>
          <a:custGeom>
            <a:avLst/>
            <a:gdLst>
              <a:gd name="connsiteX0" fmla="*/ 2679743 w 6435193"/>
              <a:gd name="connsiteY0" fmla="*/ 3815918 h 3818843"/>
              <a:gd name="connsiteX1" fmla="*/ 8077 w 6435193"/>
              <a:gd name="connsiteY1" fmla="*/ 1458198 h 3818843"/>
              <a:gd name="connsiteX2" fmla="*/ 1904712 w 6435193"/>
              <a:gd name="connsiteY2" fmla="*/ 2455716 h 3818843"/>
              <a:gd name="connsiteX3" fmla="*/ 4976287 w 6435193"/>
              <a:gd name="connsiteY3" fmla="*/ 243171 h 3818843"/>
              <a:gd name="connsiteX4" fmla="*/ 5331482 w 6435193"/>
              <a:gd name="connsiteY4" fmla="*/ 0 h 3818843"/>
              <a:gd name="connsiteX5" fmla="*/ 6435193 w 6435193"/>
              <a:gd name="connsiteY5" fmla="*/ 0 h 3818843"/>
              <a:gd name="connsiteX6" fmla="*/ 6435193 w 6435193"/>
              <a:gd name="connsiteY6" fmla="*/ 947057 h 3818843"/>
              <a:gd name="connsiteX7" fmla="*/ 6371688 w 6435193"/>
              <a:gd name="connsiteY7" fmla="*/ 1002381 h 3818843"/>
              <a:gd name="connsiteX8" fmla="*/ 2679743 w 6435193"/>
              <a:gd name="connsiteY8" fmla="*/ 3815918 h 3818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435193" h="3818843">
                <a:moveTo>
                  <a:pt x="2679743" y="3815918"/>
                </a:moveTo>
                <a:cubicBezTo>
                  <a:pt x="1056834" y="3883949"/>
                  <a:pt x="-108869" y="2755825"/>
                  <a:pt x="8077" y="1458198"/>
                </a:cubicBezTo>
                <a:cubicBezTo>
                  <a:pt x="34088" y="1071610"/>
                  <a:pt x="-61450" y="2850789"/>
                  <a:pt x="1904712" y="2455716"/>
                </a:cubicBezTo>
                <a:cubicBezTo>
                  <a:pt x="2810625" y="2273685"/>
                  <a:pt x="3797993" y="1099350"/>
                  <a:pt x="4976287" y="243171"/>
                </a:cubicBezTo>
                <a:lnTo>
                  <a:pt x="5331482" y="0"/>
                </a:lnTo>
                <a:lnTo>
                  <a:pt x="6435193" y="0"/>
                </a:lnTo>
                <a:lnTo>
                  <a:pt x="6435193" y="947057"/>
                </a:lnTo>
                <a:lnTo>
                  <a:pt x="6371688" y="1002381"/>
                </a:lnTo>
                <a:cubicBezTo>
                  <a:pt x="5276255" y="1992255"/>
                  <a:pt x="4231070" y="3750886"/>
                  <a:pt x="2679743" y="381591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1EA59BA-E2C2-4F09-B33A-D649FA4CEE95}"/>
              </a:ext>
            </a:extLst>
          </p:cNvPr>
          <p:cNvSpPr/>
          <p:nvPr userDrawn="1"/>
        </p:nvSpPr>
        <p:spPr>
          <a:xfrm rot="10800000">
            <a:off x="1635690" y="6139803"/>
            <a:ext cx="4611230" cy="718197"/>
          </a:xfrm>
          <a:custGeom>
            <a:avLst/>
            <a:gdLst>
              <a:gd name="connsiteX0" fmla="*/ 95940 w 4611230"/>
              <a:gd name="connsiteY0" fmla="*/ 532311 h 718197"/>
              <a:gd name="connsiteX1" fmla="*/ 114836 w 4611230"/>
              <a:gd name="connsiteY1" fmla="*/ 495700 h 718197"/>
              <a:gd name="connsiteX2" fmla="*/ 345620 w 4611230"/>
              <a:gd name="connsiteY2" fmla="*/ 117196 h 718197"/>
              <a:gd name="connsiteX3" fmla="*/ 431445 w 4611230"/>
              <a:gd name="connsiteY3" fmla="*/ 0 h 718197"/>
              <a:gd name="connsiteX4" fmla="*/ 809217 w 4611230"/>
              <a:gd name="connsiteY4" fmla="*/ 0 h 718197"/>
              <a:gd name="connsiteX5" fmla="*/ 661365 w 4611230"/>
              <a:gd name="connsiteY5" fmla="*/ 59467 h 718197"/>
              <a:gd name="connsiteX6" fmla="*/ 106291 w 4611230"/>
              <a:gd name="connsiteY6" fmla="*/ 514961 h 718197"/>
              <a:gd name="connsiteX7" fmla="*/ 4273894 w 4611230"/>
              <a:gd name="connsiteY7" fmla="*/ 600982 h 718197"/>
              <a:gd name="connsiteX8" fmla="*/ 3403890 w 4611230"/>
              <a:gd name="connsiteY8" fmla="*/ 105426 h 718197"/>
              <a:gd name="connsiteX9" fmla="*/ 3101819 w 4611230"/>
              <a:gd name="connsiteY9" fmla="*/ 0 h 718197"/>
              <a:gd name="connsiteX10" fmla="*/ 4356761 w 4611230"/>
              <a:gd name="connsiteY10" fmla="*/ 0 h 718197"/>
              <a:gd name="connsiteX11" fmla="*/ 4469749 w 4611230"/>
              <a:gd name="connsiteY11" fmla="*/ 129370 h 718197"/>
              <a:gd name="connsiteX12" fmla="*/ 4611230 w 4611230"/>
              <a:gd name="connsiteY12" fmla="*/ 320822 h 718197"/>
              <a:gd name="connsiteX13" fmla="*/ 0 w 4611230"/>
              <a:gd name="connsiteY13" fmla="*/ 718197 h 718197"/>
              <a:gd name="connsiteX14" fmla="*/ 47571 w 4611230"/>
              <a:gd name="connsiteY14" fmla="*/ 613381 h 718197"/>
              <a:gd name="connsiteX15" fmla="*/ 95940 w 4611230"/>
              <a:gd name="connsiteY15" fmla="*/ 532311 h 718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611230" h="718197">
                <a:moveTo>
                  <a:pt x="95940" y="532311"/>
                </a:moveTo>
                <a:lnTo>
                  <a:pt x="114836" y="495700"/>
                </a:lnTo>
                <a:cubicBezTo>
                  <a:pt x="191490" y="355050"/>
                  <a:pt x="268365" y="229471"/>
                  <a:pt x="345620" y="117196"/>
                </a:cubicBezTo>
                <a:lnTo>
                  <a:pt x="431445" y="0"/>
                </a:lnTo>
                <a:lnTo>
                  <a:pt x="809217" y="0"/>
                </a:lnTo>
                <a:lnTo>
                  <a:pt x="661365" y="59467"/>
                </a:lnTo>
                <a:cubicBezTo>
                  <a:pt x="426252" y="172535"/>
                  <a:pt x="234506" y="324523"/>
                  <a:pt x="106291" y="514961"/>
                </a:cubicBezTo>
                <a:close/>
                <a:moveTo>
                  <a:pt x="4273894" y="600982"/>
                </a:moveTo>
                <a:cubicBezTo>
                  <a:pt x="4014458" y="395149"/>
                  <a:pt x="3717736" y="230121"/>
                  <a:pt x="3403890" y="105426"/>
                </a:cubicBezTo>
                <a:lnTo>
                  <a:pt x="3101819" y="0"/>
                </a:lnTo>
                <a:lnTo>
                  <a:pt x="4356761" y="0"/>
                </a:lnTo>
                <a:lnTo>
                  <a:pt x="4469749" y="129370"/>
                </a:lnTo>
                <a:cubicBezTo>
                  <a:pt x="4518526" y="190011"/>
                  <a:pt x="4565757" y="253790"/>
                  <a:pt x="4611230" y="320822"/>
                </a:cubicBezTo>
                <a:close/>
                <a:moveTo>
                  <a:pt x="0" y="718197"/>
                </a:moveTo>
                <a:cubicBezTo>
                  <a:pt x="13937" y="682194"/>
                  <a:pt x="29825" y="647255"/>
                  <a:pt x="47571" y="613381"/>
                </a:cubicBezTo>
                <a:lnTo>
                  <a:pt x="95940" y="53231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1A21656-1CA9-47F0-9E26-C6BB09C06257}"/>
              </a:ext>
            </a:extLst>
          </p:cNvPr>
          <p:cNvSpPr/>
          <p:nvPr userDrawn="1"/>
        </p:nvSpPr>
        <p:spPr>
          <a:xfrm rot="10800000">
            <a:off x="4222901" y="4411685"/>
            <a:ext cx="2121196" cy="2446314"/>
          </a:xfrm>
          <a:custGeom>
            <a:avLst/>
            <a:gdLst>
              <a:gd name="connsiteX0" fmla="*/ 1330956 w 2121196"/>
              <a:gd name="connsiteY0" fmla="*/ 2445847 h 2446314"/>
              <a:gd name="connsiteX1" fmla="*/ 492 w 2121196"/>
              <a:gd name="connsiteY1" fmla="*/ 1272768 h 2446314"/>
              <a:gd name="connsiteX2" fmla="*/ 928333 w 2121196"/>
              <a:gd name="connsiteY2" fmla="*/ 61708 h 2446314"/>
              <a:gd name="connsiteX3" fmla="*/ 1088811 w 2121196"/>
              <a:gd name="connsiteY3" fmla="*/ 0 h 2446314"/>
              <a:gd name="connsiteX4" fmla="*/ 2121196 w 2121196"/>
              <a:gd name="connsiteY4" fmla="*/ 0 h 2446314"/>
              <a:gd name="connsiteX5" fmla="*/ 2102629 w 2121196"/>
              <a:gd name="connsiteY5" fmla="*/ 16458 h 2446314"/>
              <a:gd name="connsiteX6" fmla="*/ 1855845 w 2121196"/>
              <a:gd name="connsiteY6" fmla="*/ 2341959 h 2446314"/>
              <a:gd name="connsiteX7" fmla="*/ 1330956 w 2121196"/>
              <a:gd name="connsiteY7" fmla="*/ 2445847 h 2446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21196" h="2446314">
                <a:moveTo>
                  <a:pt x="1330956" y="2445847"/>
                </a:moveTo>
                <a:cubicBezTo>
                  <a:pt x="600687" y="2464163"/>
                  <a:pt x="22431" y="1941875"/>
                  <a:pt x="492" y="1272768"/>
                </a:cubicBezTo>
                <a:cubicBezTo>
                  <a:pt x="-14752" y="807821"/>
                  <a:pt x="324447" y="326428"/>
                  <a:pt x="928333" y="61708"/>
                </a:cubicBezTo>
                <a:lnTo>
                  <a:pt x="1088811" y="0"/>
                </a:lnTo>
                <a:lnTo>
                  <a:pt x="2121196" y="0"/>
                </a:lnTo>
                <a:lnTo>
                  <a:pt x="2102629" y="16458"/>
                </a:lnTo>
                <a:cubicBezTo>
                  <a:pt x="1688770" y="413515"/>
                  <a:pt x="1342217" y="1190595"/>
                  <a:pt x="1855845" y="2341959"/>
                </a:cubicBezTo>
                <a:cubicBezTo>
                  <a:pt x="1676099" y="2408604"/>
                  <a:pt x="1499480" y="2441620"/>
                  <a:pt x="1330956" y="2445847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86000">
                <a:schemeClr val="accent1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869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E9A85C5-5EFC-4172-9A6A-A33EEBDF31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4268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1393F8DF-D9A2-4820-A6E5-DA6E7823358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879272"/>
            <a:ext cx="12192000" cy="29787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1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3">
            <a:extLst>
              <a:ext uri="{FF2B5EF4-FFF2-40B4-BE49-F238E27FC236}">
                <a16:creationId xmlns:a16="http://schemas.microsoft.com/office/drawing/2014/main" id="{92B0885C-37DB-4E05-B83F-7AE7AD4653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14F1ED6C-045B-49CB-90EF-AD99C48C6E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110F2A-5CD1-4276-8E51-B56524ABD6B8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68322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79697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EAA29F2-83AB-4D75-B205-CFEEBB43EC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96000" y="0"/>
            <a:ext cx="6096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769595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212C8824-0FFA-4C5D-911B-74E46B940C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72" y="0"/>
            <a:ext cx="711048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014925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DD11CCE-E944-4B0D-B0F8-1851B7E70AD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2672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96292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70591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515F2D87-1435-4BD9-AF40-FC1CEBDD740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1" y="0"/>
            <a:ext cx="3064104" cy="5514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EA5978C-D43F-45BF-A2CC-1293A14F2CB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245829" y="0"/>
            <a:ext cx="2505075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8B6A709-6CC8-4B27-AAC6-260550E5C29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45829" y="3509963"/>
            <a:ext cx="2505075" cy="33480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097A0BA-3C1C-43DF-B4CA-D35E73142AE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096001" y="5599112"/>
            <a:ext cx="3064104" cy="12588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FA183C94-6F2A-4A87-ADBB-D92B71A2238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B3108D3E-8A75-47AD-B6CD-E959E722EB0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5913F1F-E01D-45AA-A328-3B3CB2DC4796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94791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5340085-0A1C-4195-B6FC-82B11B75F09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18608" y="1863725"/>
            <a:ext cx="2675442" cy="1733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574F477-6D1D-4D94-A170-019B8E44CB1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346450" y="1863725"/>
            <a:ext cx="2673350" cy="1733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063239E-35EB-4881-A8BF-B81FADDD79D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172200" y="1863725"/>
            <a:ext cx="2673350" cy="1733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7AC2FF2-DA4F-437E-92D6-B5112EE97817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999538" y="1863725"/>
            <a:ext cx="2673350" cy="1733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973CE04D-F9BD-47C0-A041-71D6FB84BC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E8618C79-1886-443D-A3BE-1F2A6676C1F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C2E498-A754-428E-9937-82527B4B4857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3206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36B3937-7954-40E6-BE68-B3D795D9672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078690" y="2226781"/>
            <a:ext cx="1338558" cy="1338558"/>
          </a:xfrm>
          <a:custGeom>
            <a:avLst/>
            <a:gdLst>
              <a:gd name="connsiteX0" fmla="*/ 669279 w 1338558"/>
              <a:gd name="connsiteY0" fmla="*/ 0 h 1338558"/>
              <a:gd name="connsiteX1" fmla="*/ 1338558 w 1338558"/>
              <a:gd name="connsiteY1" fmla="*/ 669279 h 1338558"/>
              <a:gd name="connsiteX2" fmla="*/ 669279 w 1338558"/>
              <a:gd name="connsiteY2" fmla="*/ 1338558 h 1338558"/>
              <a:gd name="connsiteX3" fmla="*/ 0 w 1338558"/>
              <a:gd name="connsiteY3" fmla="*/ 669279 h 1338558"/>
              <a:gd name="connsiteX4" fmla="*/ 669279 w 1338558"/>
              <a:gd name="connsiteY4" fmla="*/ 0 h 133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558" h="1338558">
                <a:moveTo>
                  <a:pt x="669279" y="0"/>
                </a:moveTo>
                <a:cubicBezTo>
                  <a:pt x="1038912" y="0"/>
                  <a:pt x="1338558" y="299646"/>
                  <a:pt x="1338558" y="669279"/>
                </a:cubicBezTo>
                <a:cubicBezTo>
                  <a:pt x="1338558" y="1038912"/>
                  <a:pt x="1038912" y="1338558"/>
                  <a:pt x="669279" y="1338558"/>
                </a:cubicBezTo>
                <a:cubicBezTo>
                  <a:pt x="299646" y="1338558"/>
                  <a:pt x="0" y="1038912"/>
                  <a:pt x="0" y="669279"/>
                </a:cubicBezTo>
                <a:cubicBezTo>
                  <a:pt x="0" y="299646"/>
                  <a:pt x="299646" y="0"/>
                  <a:pt x="66927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F7401F6-6314-4EDB-8C82-FAF97C90923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772068" y="2226781"/>
            <a:ext cx="1338558" cy="1338558"/>
          </a:xfrm>
          <a:custGeom>
            <a:avLst/>
            <a:gdLst>
              <a:gd name="connsiteX0" fmla="*/ 669279 w 1338558"/>
              <a:gd name="connsiteY0" fmla="*/ 0 h 1338558"/>
              <a:gd name="connsiteX1" fmla="*/ 1338558 w 1338558"/>
              <a:gd name="connsiteY1" fmla="*/ 669279 h 1338558"/>
              <a:gd name="connsiteX2" fmla="*/ 669279 w 1338558"/>
              <a:gd name="connsiteY2" fmla="*/ 1338558 h 1338558"/>
              <a:gd name="connsiteX3" fmla="*/ 0 w 1338558"/>
              <a:gd name="connsiteY3" fmla="*/ 669279 h 1338558"/>
              <a:gd name="connsiteX4" fmla="*/ 669279 w 1338558"/>
              <a:gd name="connsiteY4" fmla="*/ 0 h 133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558" h="1338558">
                <a:moveTo>
                  <a:pt x="669279" y="0"/>
                </a:moveTo>
                <a:cubicBezTo>
                  <a:pt x="1038912" y="0"/>
                  <a:pt x="1338558" y="299646"/>
                  <a:pt x="1338558" y="669279"/>
                </a:cubicBezTo>
                <a:cubicBezTo>
                  <a:pt x="1338558" y="1038912"/>
                  <a:pt x="1038912" y="1338558"/>
                  <a:pt x="669279" y="1338558"/>
                </a:cubicBezTo>
                <a:cubicBezTo>
                  <a:pt x="299646" y="1338558"/>
                  <a:pt x="0" y="1038912"/>
                  <a:pt x="0" y="669279"/>
                </a:cubicBezTo>
                <a:cubicBezTo>
                  <a:pt x="0" y="299646"/>
                  <a:pt x="299646" y="0"/>
                  <a:pt x="66927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C510689-F0AD-426C-BBCF-23A04B35043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62793" y="2226781"/>
            <a:ext cx="1338558" cy="1338558"/>
          </a:xfrm>
          <a:custGeom>
            <a:avLst/>
            <a:gdLst>
              <a:gd name="connsiteX0" fmla="*/ 669279 w 1338558"/>
              <a:gd name="connsiteY0" fmla="*/ 0 h 1338558"/>
              <a:gd name="connsiteX1" fmla="*/ 1338558 w 1338558"/>
              <a:gd name="connsiteY1" fmla="*/ 669279 h 1338558"/>
              <a:gd name="connsiteX2" fmla="*/ 669279 w 1338558"/>
              <a:gd name="connsiteY2" fmla="*/ 1338558 h 1338558"/>
              <a:gd name="connsiteX3" fmla="*/ 0 w 1338558"/>
              <a:gd name="connsiteY3" fmla="*/ 669279 h 1338558"/>
              <a:gd name="connsiteX4" fmla="*/ 669279 w 1338558"/>
              <a:gd name="connsiteY4" fmla="*/ 0 h 133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558" h="1338558">
                <a:moveTo>
                  <a:pt x="669279" y="0"/>
                </a:moveTo>
                <a:cubicBezTo>
                  <a:pt x="1038912" y="0"/>
                  <a:pt x="1338558" y="299646"/>
                  <a:pt x="1338558" y="669279"/>
                </a:cubicBezTo>
                <a:cubicBezTo>
                  <a:pt x="1338558" y="1038912"/>
                  <a:pt x="1038912" y="1338558"/>
                  <a:pt x="669279" y="1338558"/>
                </a:cubicBezTo>
                <a:cubicBezTo>
                  <a:pt x="299646" y="1338558"/>
                  <a:pt x="0" y="1038912"/>
                  <a:pt x="0" y="669279"/>
                </a:cubicBezTo>
                <a:cubicBezTo>
                  <a:pt x="0" y="299646"/>
                  <a:pt x="299646" y="0"/>
                  <a:pt x="66927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79C201D7-F9B4-4028-9DA9-D93E2AE66B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385312" y="2230142"/>
            <a:ext cx="1338558" cy="1338558"/>
          </a:xfrm>
          <a:custGeom>
            <a:avLst/>
            <a:gdLst>
              <a:gd name="connsiteX0" fmla="*/ 669279 w 1338558"/>
              <a:gd name="connsiteY0" fmla="*/ 0 h 1338558"/>
              <a:gd name="connsiteX1" fmla="*/ 1338558 w 1338558"/>
              <a:gd name="connsiteY1" fmla="*/ 669279 h 1338558"/>
              <a:gd name="connsiteX2" fmla="*/ 669279 w 1338558"/>
              <a:gd name="connsiteY2" fmla="*/ 1338558 h 1338558"/>
              <a:gd name="connsiteX3" fmla="*/ 0 w 1338558"/>
              <a:gd name="connsiteY3" fmla="*/ 669279 h 1338558"/>
              <a:gd name="connsiteX4" fmla="*/ 669279 w 1338558"/>
              <a:gd name="connsiteY4" fmla="*/ 0 h 133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558" h="1338558">
                <a:moveTo>
                  <a:pt x="669279" y="0"/>
                </a:moveTo>
                <a:cubicBezTo>
                  <a:pt x="1038912" y="0"/>
                  <a:pt x="1338558" y="299646"/>
                  <a:pt x="1338558" y="669279"/>
                </a:cubicBezTo>
                <a:cubicBezTo>
                  <a:pt x="1338558" y="1038912"/>
                  <a:pt x="1038912" y="1338558"/>
                  <a:pt x="669279" y="1338558"/>
                </a:cubicBezTo>
                <a:cubicBezTo>
                  <a:pt x="299646" y="1338558"/>
                  <a:pt x="0" y="1038912"/>
                  <a:pt x="0" y="669279"/>
                </a:cubicBezTo>
                <a:cubicBezTo>
                  <a:pt x="0" y="299646"/>
                  <a:pt x="299646" y="0"/>
                  <a:pt x="66927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D29721FC-B366-4A4E-AEDD-28D2FFFB1D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36245016-20D6-41E0-B8D9-FF6A194423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12E39A-FB00-4DA9-8504-E3019323B81D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353569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8766BC9-F28D-4BC5-87AA-4BE53538687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2938" y="1905000"/>
            <a:ext cx="2024062" cy="20256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9EECC173-2D5D-4ED0-9950-7A0BBC62725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905000"/>
            <a:ext cx="2024063" cy="2024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C6AE304-2D09-4D8A-BD8C-49FF490EAFF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2938" y="4202113"/>
            <a:ext cx="2024062" cy="2024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09EBC3B4-8E1F-4C2E-9892-2DA0082CA7F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4202113"/>
            <a:ext cx="2024063" cy="2024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CE19EAC3-D681-4CA6-9077-BA8A1BAB13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FF89C12-8027-4207-A8B4-CA2EDDD9D86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030EB11-B4A2-4923-86AF-3F162149C9D2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10407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1B1D60C2-A0FD-46E6-ACA2-987B3132199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19113" y="1762127"/>
            <a:ext cx="2673350" cy="1733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F95CF6F-D196-43F3-BB06-5A7C46A1265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46450" y="1762127"/>
            <a:ext cx="2671763" cy="1733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8F3BFE7C-286E-447A-8039-4F0C764774D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170612" y="1762127"/>
            <a:ext cx="2674937" cy="1733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61E9743F-FCBC-4E10-BF64-2E95AF5248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96361" y="1762127"/>
            <a:ext cx="2676527" cy="1733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0265E905-7135-4C9F-8101-BA35BC6BD4A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9113" y="4221165"/>
            <a:ext cx="2673350" cy="1733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A0BCAB24-C55D-4FE8-87F1-396467D5E73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346450" y="4221165"/>
            <a:ext cx="2671763" cy="1733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EAD04554-495C-49CE-8DD6-D735633F109C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0613" y="4221165"/>
            <a:ext cx="2673350" cy="1733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7540565-8848-4FC2-B967-B2A9E7C2774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96363" y="4221165"/>
            <a:ext cx="2673350" cy="17335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3" name="Text Placeholder 13">
            <a:extLst>
              <a:ext uri="{FF2B5EF4-FFF2-40B4-BE49-F238E27FC236}">
                <a16:creationId xmlns:a16="http://schemas.microsoft.com/office/drawing/2014/main" id="{77A821DB-2ED1-4DE0-97E3-64778B0E574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FE1BD475-E6E4-4A78-964C-FF8C553B3E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1FB0099-398B-4CA1-B911-472CD509ACF4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07835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A7AD74B-5415-42B5-9537-E11A198C9C6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42938" y="1733550"/>
            <a:ext cx="2100262" cy="201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8E45501-8E9D-4A91-B4F9-2844638E8BF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578225" y="1733550"/>
            <a:ext cx="2100263" cy="201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EF65E417-AD97-451C-8C41-C711768128F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513513" y="1733550"/>
            <a:ext cx="2100262" cy="201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4DA186B-652A-47C5-BB52-72DDE2BEC48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448800" y="1733550"/>
            <a:ext cx="2100263" cy="2019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46CE8679-AADD-485C-8BB2-AAA93B4C7B7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C7D28C4-13C2-4C74-8AB6-1E0BC37A354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8D4D39-1412-4DCB-AB77-C95145EF3637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960010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592F352-C153-4252-B50A-2E567671E39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9722" y="1855788"/>
            <a:ext cx="2141538" cy="2101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07311B8-4B13-4DA5-A835-E1A0E984E1F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69722" y="4418013"/>
            <a:ext cx="1800225" cy="17668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428B8DC-7D6A-4EAA-B6F9-59227346CDC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365435" y="4418013"/>
            <a:ext cx="1800225" cy="17668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2A6C9FE8-392C-403D-8802-7B999273CCB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61147" y="4418013"/>
            <a:ext cx="1800225" cy="17668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9" name="Text Placeholder 13">
            <a:extLst>
              <a:ext uri="{FF2B5EF4-FFF2-40B4-BE49-F238E27FC236}">
                <a16:creationId xmlns:a16="http://schemas.microsoft.com/office/drawing/2014/main" id="{5F075BE4-E2E3-4CCD-BA3B-B4D188624E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E1192CC-E1E2-4B1D-8696-FB66E0E3764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3A54198-85DC-4BA4-9311-4699241277A3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31234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0E7BF8A7-4D8A-4103-A67A-70B78EEB553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296224" y="2090442"/>
            <a:ext cx="1338558" cy="1338558"/>
          </a:xfrm>
          <a:custGeom>
            <a:avLst/>
            <a:gdLst>
              <a:gd name="connsiteX0" fmla="*/ 669279 w 1338558"/>
              <a:gd name="connsiteY0" fmla="*/ 0 h 1338558"/>
              <a:gd name="connsiteX1" fmla="*/ 1338558 w 1338558"/>
              <a:gd name="connsiteY1" fmla="*/ 669279 h 1338558"/>
              <a:gd name="connsiteX2" fmla="*/ 669279 w 1338558"/>
              <a:gd name="connsiteY2" fmla="*/ 1338558 h 1338558"/>
              <a:gd name="connsiteX3" fmla="*/ 0 w 1338558"/>
              <a:gd name="connsiteY3" fmla="*/ 669279 h 1338558"/>
              <a:gd name="connsiteX4" fmla="*/ 669279 w 1338558"/>
              <a:gd name="connsiteY4" fmla="*/ 0 h 133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558" h="1338558">
                <a:moveTo>
                  <a:pt x="669279" y="0"/>
                </a:moveTo>
                <a:cubicBezTo>
                  <a:pt x="1038912" y="0"/>
                  <a:pt x="1338558" y="299646"/>
                  <a:pt x="1338558" y="669279"/>
                </a:cubicBezTo>
                <a:cubicBezTo>
                  <a:pt x="1338558" y="1038912"/>
                  <a:pt x="1038912" y="1338558"/>
                  <a:pt x="669279" y="1338558"/>
                </a:cubicBezTo>
                <a:cubicBezTo>
                  <a:pt x="299646" y="1338558"/>
                  <a:pt x="0" y="1038912"/>
                  <a:pt x="0" y="669279"/>
                </a:cubicBezTo>
                <a:cubicBezTo>
                  <a:pt x="0" y="299646"/>
                  <a:pt x="299646" y="0"/>
                  <a:pt x="66927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14423EDA-A19B-4B54-9E45-34311298BE8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42425" y="4190809"/>
            <a:ext cx="1338558" cy="1338558"/>
          </a:xfrm>
          <a:custGeom>
            <a:avLst/>
            <a:gdLst>
              <a:gd name="connsiteX0" fmla="*/ 669279 w 1338558"/>
              <a:gd name="connsiteY0" fmla="*/ 0 h 1338558"/>
              <a:gd name="connsiteX1" fmla="*/ 1338558 w 1338558"/>
              <a:gd name="connsiteY1" fmla="*/ 669279 h 1338558"/>
              <a:gd name="connsiteX2" fmla="*/ 669279 w 1338558"/>
              <a:gd name="connsiteY2" fmla="*/ 1338558 h 1338558"/>
              <a:gd name="connsiteX3" fmla="*/ 0 w 1338558"/>
              <a:gd name="connsiteY3" fmla="*/ 669279 h 1338558"/>
              <a:gd name="connsiteX4" fmla="*/ 669279 w 1338558"/>
              <a:gd name="connsiteY4" fmla="*/ 0 h 133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558" h="1338558">
                <a:moveTo>
                  <a:pt x="669279" y="0"/>
                </a:moveTo>
                <a:cubicBezTo>
                  <a:pt x="1038912" y="0"/>
                  <a:pt x="1338558" y="299646"/>
                  <a:pt x="1338558" y="669279"/>
                </a:cubicBezTo>
                <a:cubicBezTo>
                  <a:pt x="1338558" y="1038912"/>
                  <a:pt x="1038912" y="1338558"/>
                  <a:pt x="669279" y="1338558"/>
                </a:cubicBezTo>
                <a:cubicBezTo>
                  <a:pt x="299646" y="1338558"/>
                  <a:pt x="0" y="1038912"/>
                  <a:pt x="0" y="669279"/>
                </a:cubicBezTo>
                <a:cubicBezTo>
                  <a:pt x="0" y="299646"/>
                  <a:pt x="299646" y="0"/>
                  <a:pt x="66927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D16EF00F-781A-4901-B1C0-D043B36F3388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96224" y="4190809"/>
            <a:ext cx="1338558" cy="1338558"/>
          </a:xfrm>
          <a:custGeom>
            <a:avLst/>
            <a:gdLst>
              <a:gd name="connsiteX0" fmla="*/ 669279 w 1338558"/>
              <a:gd name="connsiteY0" fmla="*/ 0 h 1338558"/>
              <a:gd name="connsiteX1" fmla="*/ 1338558 w 1338558"/>
              <a:gd name="connsiteY1" fmla="*/ 669279 h 1338558"/>
              <a:gd name="connsiteX2" fmla="*/ 669279 w 1338558"/>
              <a:gd name="connsiteY2" fmla="*/ 1338558 h 1338558"/>
              <a:gd name="connsiteX3" fmla="*/ 0 w 1338558"/>
              <a:gd name="connsiteY3" fmla="*/ 669279 h 1338558"/>
              <a:gd name="connsiteX4" fmla="*/ 669279 w 1338558"/>
              <a:gd name="connsiteY4" fmla="*/ 0 h 133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558" h="1338558">
                <a:moveTo>
                  <a:pt x="669279" y="0"/>
                </a:moveTo>
                <a:cubicBezTo>
                  <a:pt x="1038912" y="0"/>
                  <a:pt x="1338558" y="299646"/>
                  <a:pt x="1338558" y="669279"/>
                </a:cubicBezTo>
                <a:cubicBezTo>
                  <a:pt x="1338558" y="1038912"/>
                  <a:pt x="1038912" y="1338558"/>
                  <a:pt x="669279" y="1338558"/>
                </a:cubicBezTo>
                <a:cubicBezTo>
                  <a:pt x="299646" y="1338558"/>
                  <a:pt x="0" y="1038912"/>
                  <a:pt x="0" y="669279"/>
                </a:cubicBezTo>
                <a:cubicBezTo>
                  <a:pt x="0" y="299646"/>
                  <a:pt x="299646" y="0"/>
                  <a:pt x="66927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BB5D501A-4F0E-46CA-9F88-314AA316ED1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42425" y="2090442"/>
            <a:ext cx="1338558" cy="1338558"/>
          </a:xfrm>
          <a:custGeom>
            <a:avLst/>
            <a:gdLst>
              <a:gd name="connsiteX0" fmla="*/ 669279 w 1338558"/>
              <a:gd name="connsiteY0" fmla="*/ 0 h 1338558"/>
              <a:gd name="connsiteX1" fmla="*/ 1338558 w 1338558"/>
              <a:gd name="connsiteY1" fmla="*/ 669279 h 1338558"/>
              <a:gd name="connsiteX2" fmla="*/ 669279 w 1338558"/>
              <a:gd name="connsiteY2" fmla="*/ 1338558 h 1338558"/>
              <a:gd name="connsiteX3" fmla="*/ 0 w 1338558"/>
              <a:gd name="connsiteY3" fmla="*/ 669279 h 1338558"/>
              <a:gd name="connsiteX4" fmla="*/ 669279 w 1338558"/>
              <a:gd name="connsiteY4" fmla="*/ 0 h 133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8558" h="1338558">
                <a:moveTo>
                  <a:pt x="669279" y="0"/>
                </a:moveTo>
                <a:cubicBezTo>
                  <a:pt x="1038912" y="0"/>
                  <a:pt x="1338558" y="299646"/>
                  <a:pt x="1338558" y="669279"/>
                </a:cubicBezTo>
                <a:cubicBezTo>
                  <a:pt x="1338558" y="1038912"/>
                  <a:pt x="1038912" y="1338558"/>
                  <a:pt x="669279" y="1338558"/>
                </a:cubicBezTo>
                <a:cubicBezTo>
                  <a:pt x="299646" y="1338558"/>
                  <a:pt x="0" y="1038912"/>
                  <a:pt x="0" y="669279"/>
                </a:cubicBezTo>
                <a:cubicBezTo>
                  <a:pt x="0" y="299646"/>
                  <a:pt x="299646" y="0"/>
                  <a:pt x="66927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0" name="Text Placeholder 13">
            <a:extLst>
              <a:ext uri="{FF2B5EF4-FFF2-40B4-BE49-F238E27FC236}">
                <a16:creationId xmlns:a16="http://schemas.microsoft.com/office/drawing/2014/main" id="{6FF8D2CB-0CC6-43B1-924C-3DE5A85EFF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4F4D68F-6B5F-4F02-8E1A-4F1A27340D6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E5D4BE-06B1-4893-954D-9EAE15475BFD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419282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4A8C9CD-EF84-4C6A-B6CA-F56AF60E968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980571" y="1463138"/>
            <a:ext cx="1442796" cy="1442796"/>
          </a:xfrm>
          <a:custGeom>
            <a:avLst/>
            <a:gdLst>
              <a:gd name="connsiteX0" fmla="*/ 721398 w 1442796"/>
              <a:gd name="connsiteY0" fmla="*/ 0 h 1442796"/>
              <a:gd name="connsiteX1" fmla="*/ 1442796 w 1442796"/>
              <a:gd name="connsiteY1" fmla="*/ 721398 h 1442796"/>
              <a:gd name="connsiteX2" fmla="*/ 721398 w 1442796"/>
              <a:gd name="connsiteY2" fmla="*/ 1442796 h 1442796"/>
              <a:gd name="connsiteX3" fmla="*/ 0 w 1442796"/>
              <a:gd name="connsiteY3" fmla="*/ 721398 h 1442796"/>
              <a:gd name="connsiteX4" fmla="*/ 721398 w 1442796"/>
              <a:gd name="connsiteY4" fmla="*/ 0 h 1442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2796" h="1442796">
                <a:moveTo>
                  <a:pt x="721398" y="0"/>
                </a:moveTo>
                <a:cubicBezTo>
                  <a:pt x="1119815" y="0"/>
                  <a:pt x="1442796" y="322981"/>
                  <a:pt x="1442796" y="721398"/>
                </a:cubicBezTo>
                <a:cubicBezTo>
                  <a:pt x="1442796" y="1119815"/>
                  <a:pt x="1119815" y="1442796"/>
                  <a:pt x="721398" y="1442796"/>
                </a:cubicBezTo>
                <a:cubicBezTo>
                  <a:pt x="322981" y="1442796"/>
                  <a:pt x="0" y="1119815"/>
                  <a:pt x="0" y="721398"/>
                </a:cubicBezTo>
                <a:cubicBezTo>
                  <a:pt x="0" y="322981"/>
                  <a:pt x="322981" y="0"/>
                  <a:pt x="72139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15F62DF-E491-4A1C-B009-817025844EF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364108" y="4363788"/>
            <a:ext cx="1442796" cy="1442796"/>
          </a:xfrm>
          <a:custGeom>
            <a:avLst/>
            <a:gdLst>
              <a:gd name="connsiteX0" fmla="*/ 721398 w 1442796"/>
              <a:gd name="connsiteY0" fmla="*/ 0 h 1442796"/>
              <a:gd name="connsiteX1" fmla="*/ 1442796 w 1442796"/>
              <a:gd name="connsiteY1" fmla="*/ 721398 h 1442796"/>
              <a:gd name="connsiteX2" fmla="*/ 721398 w 1442796"/>
              <a:gd name="connsiteY2" fmla="*/ 1442796 h 1442796"/>
              <a:gd name="connsiteX3" fmla="*/ 0 w 1442796"/>
              <a:gd name="connsiteY3" fmla="*/ 721398 h 1442796"/>
              <a:gd name="connsiteX4" fmla="*/ 721398 w 1442796"/>
              <a:gd name="connsiteY4" fmla="*/ 0 h 1442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2796" h="1442796">
                <a:moveTo>
                  <a:pt x="721398" y="0"/>
                </a:moveTo>
                <a:cubicBezTo>
                  <a:pt x="1119815" y="0"/>
                  <a:pt x="1442796" y="322981"/>
                  <a:pt x="1442796" y="721398"/>
                </a:cubicBezTo>
                <a:cubicBezTo>
                  <a:pt x="1442796" y="1119815"/>
                  <a:pt x="1119815" y="1442796"/>
                  <a:pt x="721398" y="1442796"/>
                </a:cubicBezTo>
                <a:cubicBezTo>
                  <a:pt x="322981" y="1442796"/>
                  <a:pt x="0" y="1119815"/>
                  <a:pt x="0" y="721398"/>
                </a:cubicBezTo>
                <a:cubicBezTo>
                  <a:pt x="0" y="322981"/>
                  <a:pt x="322981" y="0"/>
                  <a:pt x="72139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AB2B94F-2F14-4D31-ADA6-EA05834E92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80571" y="4363788"/>
            <a:ext cx="1442796" cy="1442796"/>
          </a:xfrm>
          <a:custGeom>
            <a:avLst/>
            <a:gdLst>
              <a:gd name="connsiteX0" fmla="*/ 721398 w 1442796"/>
              <a:gd name="connsiteY0" fmla="*/ 0 h 1442796"/>
              <a:gd name="connsiteX1" fmla="*/ 1442796 w 1442796"/>
              <a:gd name="connsiteY1" fmla="*/ 721398 h 1442796"/>
              <a:gd name="connsiteX2" fmla="*/ 721398 w 1442796"/>
              <a:gd name="connsiteY2" fmla="*/ 1442796 h 1442796"/>
              <a:gd name="connsiteX3" fmla="*/ 0 w 1442796"/>
              <a:gd name="connsiteY3" fmla="*/ 721398 h 1442796"/>
              <a:gd name="connsiteX4" fmla="*/ 721398 w 1442796"/>
              <a:gd name="connsiteY4" fmla="*/ 0 h 1442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2796" h="1442796">
                <a:moveTo>
                  <a:pt x="721398" y="0"/>
                </a:moveTo>
                <a:cubicBezTo>
                  <a:pt x="1119815" y="0"/>
                  <a:pt x="1442796" y="322981"/>
                  <a:pt x="1442796" y="721398"/>
                </a:cubicBezTo>
                <a:cubicBezTo>
                  <a:pt x="1442796" y="1119815"/>
                  <a:pt x="1119815" y="1442796"/>
                  <a:pt x="721398" y="1442796"/>
                </a:cubicBezTo>
                <a:cubicBezTo>
                  <a:pt x="322981" y="1442796"/>
                  <a:pt x="0" y="1119815"/>
                  <a:pt x="0" y="721398"/>
                </a:cubicBezTo>
                <a:cubicBezTo>
                  <a:pt x="0" y="322981"/>
                  <a:pt x="322981" y="0"/>
                  <a:pt x="72139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421D33E8-C19F-4A25-8A27-1176073616C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469039" y="2905934"/>
            <a:ext cx="1442796" cy="1442796"/>
          </a:xfrm>
          <a:custGeom>
            <a:avLst/>
            <a:gdLst>
              <a:gd name="connsiteX0" fmla="*/ 721398 w 1442796"/>
              <a:gd name="connsiteY0" fmla="*/ 0 h 1442796"/>
              <a:gd name="connsiteX1" fmla="*/ 1442796 w 1442796"/>
              <a:gd name="connsiteY1" fmla="*/ 721398 h 1442796"/>
              <a:gd name="connsiteX2" fmla="*/ 721398 w 1442796"/>
              <a:gd name="connsiteY2" fmla="*/ 1442796 h 1442796"/>
              <a:gd name="connsiteX3" fmla="*/ 0 w 1442796"/>
              <a:gd name="connsiteY3" fmla="*/ 721398 h 1442796"/>
              <a:gd name="connsiteX4" fmla="*/ 721398 w 1442796"/>
              <a:gd name="connsiteY4" fmla="*/ 0 h 1442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2796" h="1442796">
                <a:moveTo>
                  <a:pt x="721398" y="0"/>
                </a:moveTo>
                <a:cubicBezTo>
                  <a:pt x="1119815" y="0"/>
                  <a:pt x="1442796" y="322981"/>
                  <a:pt x="1442796" y="721398"/>
                </a:cubicBezTo>
                <a:cubicBezTo>
                  <a:pt x="1442796" y="1119815"/>
                  <a:pt x="1119815" y="1442796"/>
                  <a:pt x="721398" y="1442796"/>
                </a:cubicBezTo>
                <a:cubicBezTo>
                  <a:pt x="322981" y="1442796"/>
                  <a:pt x="0" y="1119815"/>
                  <a:pt x="0" y="721398"/>
                </a:cubicBezTo>
                <a:cubicBezTo>
                  <a:pt x="0" y="322981"/>
                  <a:pt x="322981" y="0"/>
                  <a:pt x="72139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92E99473-63F5-4075-AC0C-D950DD2148F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085502" y="2905933"/>
            <a:ext cx="1442796" cy="1442796"/>
          </a:xfrm>
          <a:custGeom>
            <a:avLst/>
            <a:gdLst>
              <a:gd name="connsiteX0" fmla="*/ 721398 w 1442796"/>
              <a:gd name="connsiteY0" fmla="*/ 0 h 1442796"/>
              <a:gd name="connsiteX1" fmla="*/ 1442796 w 1442796"/>
              <a:gd name="connsiteY1" fmla="*/ 721398 h 1442796"/>
              <a:gd name="connsiteX2" fmla="*/ 721398 w 1442796"/>
              <a:gd name="connsiteY2" fmla="*/ 1442796 h 1442796"/>
              <a:gd name="connsiteX3" fmla="*/ 0 w 1442796"/>
              <a:gd name="connsiteY3" fmla="*/ 721398 h 1442796"/>
              <a:gd name="connsiteX4" fmla="*/ 721398 w 1442796"/>
              <a:gd name="connsiteY4" fmla="*/ 0 h 1442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2796" h="1442796">
                <a:moveTo>
                  <a:pt x="721398" y="0"/>
                </a:moveTo>
                <a:cubicBezTo>
                  <a:pt x="1119815" y="0"/>
                  <a:pt x="1442796" y="322981"/>
                  <a:pt x="1442796" y="721398"/>
                </a:cubicBezTo>
                <a:cubicBezTo>
                  <a:pt x="1442796" y="1119815"/>
                  <a:pt x="1119815" y="1442796"/>
                  <a:pt x="721398" y="1442796"/>
                </a:cubicBezTo>
                <a:cubicBezTo>
                  <a:pt x="322981" y="1442796"/>
                  <a:pt x="0" y="1119815"/>
                  <a:pt x="0" y="721398"/>
                </a:cubicBezTo>
                <a:cubicBezTo>
                  <a:pt x="0" y="322981"/>
                  <a:pt x="322981" y="0"/>
                  <a:pt x="72139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81AA26B8-F647-4093-B88F-04CDBAF05C4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01969" y="2905933"/>
            <a:ext cx="1442796" cy="1442796"/>
          </a:xfrm>
          <a:custGeom>
            <a:avLst/>
            <a:gdLst>
              <a:gd name="connsiteX0" fmla="*/ 721398 w 1442796"/>
              <a:gd name="connsiteY0" fmla="*/ 0 h 1442796"/>
              <a:gd name="connsiteX1" fmla="*/ 1442796 w 1442796"/>
              <a:gd name="connsiteY1" fmla="*/ 721398 h 1442796"/>
              <a:gd name="connsiteX2" fmla="*/ 721398 w 1442796"/>
              <a:gd name="connsiteY2" fmla="*/ 1442796 h 1442796"/>
              <a:gd name="connsiteX3" fmla="*/ 0 w 1442796"/>
              <a:gd name="connsiteY3" fmla="*/ 721398 h 1442796"/>
              <a:gd name="connsiteX4" fmla="*/ 721398 w 1442796"/>
              <a:gd name="connsiteY4" fmla="*/ 0 h 1442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2796" h="1442796">
                <a:moveTo>
                  <a:pt x="721398" y="0"/>
                </a:moveTo>
                <a:cubicBezTo>
                  <a:pt x="1119815" y="0"/>
                  <a:pt x="1442796" y="322981"/>
                  <a:pt x="1442796" y="721398"/>
                </a:cubicBezTo>
                <a:cubicBezTo>
                  <a:pt x="1442796" y="1119815"/>
                  <a:pt x="1119815" y="1442796"/>
                  <a:pt x="721398" y="1442796"/>
                </a:cubicBezTo>
                <a:cubicBezTo>
                  <a:pt x="322981" y="1442796"/>
                  <a:pt x="0" y="1119815"/>
                  <a:pt x="0" y="721398"/>
                </a:cubicBezTo>
                <a:cubicBezTo>
                  <a:pt x="0" y="322981"/>
                  <a:pt x="322981" y="0"/>
                  <a:pt x="72139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58A0F76-E344-4C4A-BBE5-2DF8F84D94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64108" y="1463139"/>
            <a:ext cx="1442796" cy="1442796"/>
          </a:xfrm>
          <a:custGeom>
            <a:avLst/>
            <a:gdLst>
              <a:gd name="connsiteX0" fmla="*/ 721398 w 1442796"/>
              <a:gd name="connsiteY0" fmla="*/ 0 h 1442796"/>
              <a:gd name="connsiteX1" fmla="*/ 1442796 w 1442796"/>
              <a:gd name="connsiteY1" fmla="*/ 721398 h 1442796"/>
              <a:gd name="connsiteX2" fmla="*/ 721398 w 1442796"/>
              <a:gd name="connsiteY2" fmla="*/ 1442796 h 1442796"/>
              <a:gd name="connsiteX3" fmla="*/ 0 w 1442796"/>
              <a:gd name="connsiteY3" fmla="*/ 721398 h 1442796"/>
              <a:gd name="connsiteX4" fmla="*/ 721398 w 1442796"/>
              <a:gd name="connsiteY4" fmla="*/ 0 h 14427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2796" h="1442796">
                <a:moveTo>
                  <a:pt x="721398" y="0"/>
                </a:moveTo>
                <a:cubicBezTo>
                  <a:pt x="1119815" y="0"/>
                  <a:pt x="1442796" y="322981"/>
                  <a:pt x="1442796" y="721398"/>
                </a:cubicBezTo>
                <a:cubicBezTo>
                  <a:pt x="1442796" y="1119815"/>
                  <a:pt x="1119815" y="1442796"/>
                  <a:pt x="721398" y="1442796"/>
                </a:cubicBezTo>
                <a:cubicBezTo>
                  <a:pt x="322981" y="1442796"/>
                  <a:pt x="0" y="1119815"/>
                  <a:pt x="0" y="721398"/>
                </a:cubicBezTo>
                <a:cubicBezTo>
                  <a:pt x="0" y="322981"/>
                  <a:pt x="322981" y="0"/>
                  <a:pt x="721398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5BB7BC49-BD70-4F24-AE5D-405FD8EA14F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B608C85B-1AEB-45F4-8CA0-5F6F5B5A769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8270FE4-0CC1-46CC-AA53-52725882B059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917867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94FEAD5D-A90A-431B-915A-A09A8A8005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83883" y="2516534"/>
            <a:ext cx="2952777" cy="2952777"/>
          </a:xfrm>
          <a:custGeom>
            <a:avLst/>
            <a:gdLst>
              <a:gd name="connsiteX0" fmla="*/ 1476389 w 2952777"/>
              <a:gd name="connsiteY0" fmla="*/ 0 h 2952777"/>
              <a:gd name="connsiteX1" fmla="*/ 2952777 w 2952777"/>
              <a:gd name="connsiteY1" fmla="*/ 1476389 h 2952777"/>
              <a:gd name="connsiteX2" fmla="*/ 1476389 w 2952777"/>
              <a:gd name="connsiteY2" fmla="*/ 2952777 h 2952777"/>
              <a:gd name="connsiteX3" fmla="*/ 0 w 2952777"/>
              <a:gd name="connsiteY3" fmla="*/ 1476389 h 2952777"/>
              <a:gd name="connsiteX4" fmla="*/ 1476389 w 2952777"/>
              <a:gd name="connsiteY4" fmla="*/ 0 h 2952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2777" h="2952777">
                <a:moveTo>
                  <a:pt x="1476389" y="0"/>
                </a:moveTo>
                <a:cubicBezTo>
                  <a:pt x="2291776" y="0"/>
                  <a:pt x="2952777" y="661001"/>
                  <a:pt x="2952777" y="1476389"/>
                </a:cubicBezTo>
                <a:cubicBezTo>
                  <a:pt x="2952777" y="2291776"/>
                  <a:pt x="2291776" y="2952777"/>
                  <a:pt x="1476389" y="2952777"/>
                </a:cubicBezTo>
                <a:cubicBezTo>
                  <a:pt x="661001" y="2952777"/>
                  <a:pt x="0" y="2291776"/>
                  <a:pt x="0" y="1476389"/>
                </a:cubicBezTo>
                <a:cubicBezTo>
                  <a:pt x="0" y="661001"/>
                  <a:pt x="661001" y="0"/>
                  <a:pt x="147638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5" name="Text Placeholder 13">
            <a:extLst>
              <a:ext uri="{FF2B5EF4-FFF2-40B4-BE49-F238E27FC236}">
                <a16:creationId xmlns:a16="http://schemas.microsoft.com/office/drawing/2014/main" id="{4DF9EEC8-B338-42F9-9A4F-28A0223C909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8D2FB4-9633-45FF-9EAE-DC64F1F5CA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18C00E3-67D0-4BC0-8C89-3B8A582111EA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2281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1659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09025F2-4184-41A2-804B-05CACF38412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2313" y="1625600"/>
            <a:ext cx="2643187" cy="27873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729E091-7B07-4AA0-A8D3-016EA175DF5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421094" y="1625600"/>
            <a:ext cx="2646331" cy="27873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4BD61F10-D701-4369-AD89-D8B055A9447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22988" y="1625600"/>
            <a:ext cx="2644431" cy="27873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D51FACB9-AB40-45F9-A8C3-35B34204310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823325" y="1625600"/>
            <a:ext cx="2644775" cy="27873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1" name="Text Placeholder 13">
            <a:extLst>
              <a:ext uri="{FF2B5EF4-FFF2-40B4-BE49-F238E27FC236}">
                <a16:creationId xmlns:a16="http://schemas.microsoft.com/office/drawing/2014/main" id="{ED17E64E-4774-4743-BB2C-63AD63D713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22" name="Text Placeholder 8">
            <a:extLst>
              <a:ext uri="{FF2B5EF4-FFF2-40B4-BE49-F238E27FC236}">
                <a16:creationId xmlns:a16="http://schemas.microsoft.com/office/drawing/2014/main" id="{7D559E17-E6DB-41D5-BA1E-904B0F7AA84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9C178EA-3588-418C-911A-7C2FB3BD2954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043811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2F851990-5F72-4054-8CF2-59167F114D0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0" y="0"/>
            <a:ext cx="12185650" cy="4899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7F1F6C59-2F38-4E46-B87C-DA0A2680AF1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31602" y="3154165"/>
            <a:ext cx="2354569" cy="2971425"/>
          </a:xfrm>
          <a:custGeom>
            <a:avLst/>
            <a:gdLst>
              <a:gd name="connsiteX0" fmla="*/ 957687 w 2354569"/>
              <a:gd name="connsiteY0" fmla="*/ 0 h 2971425"/>
              <a:gd name="connsiteX1" fmla="*/ 2354569 w 2354569"/>
              <a:gd name="connsiteY1" fmla="*/ 664325 h 2971425"/>
              <a:gd name="connsiteX2" fmla="*/ 2354569 w 2354569"/>
              <a:gd name="connsiteY2" fmla="*/ 2254756 h 2971425"/>
              <a:gd name="connsiteX3" fmla="*/ 2013738 w 2354569"/>
              <a:gd name="connsiteY3" fmla="*/ 2971425 h 2971425"/>
              <a:gd name="connsiteX4" fmla="*/ 0 w 2354569"/>
              <a:gd name="connsiteY4" fmla="*/ 2013739 h 2971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4569" h="2971425">
                <a:moveTo>
                  <a:pt x="957687" y="0"/>
                </a:moveTo>
                <a:lnTo>
                  <a:pt x="2354569" y="664325"/>
                </a:lnTo>
                <a:lnTo>
                  <a:pt x="2354569" y="2254756"/>
                </a:lnTo>
                <a:lnTo>
                  <a:pt x="2013738" y="2971425"/>
                </a:lnTo>
                <a:lnTo>
                  <a:pt x="0" y="201373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A2A261B3-4CE9-4049-A76C-B10D5090D82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45890" y="3154166"/>
            <a:ext cx="2971425" cy="2971425"/>
          </a:xfrm>
          <a:custGeom>
            <a:avLst/>
            <a:gdLst>
              <a:gd name="connsiteX0" fmla="*/ 957687 w 2971425"/>
              <a:gd name="connsiteY0" fmla="*/ 0 h 2971425"/>
              <a:gd name="connsiteX1" fmla="*/ 2971425 w 2971425"/>
              <a:gd name="connsiteY1" fmla="*/ 957687 h 2971425"/>
              <a:gd name="connsiteX2" fmla="*/ 2013738 w 2971425"/>
              <a:gd name="connsiteY2" fmla="*/ 2971425 h 2971425"/>
              <a:gd name="connsiteX3" fmla="*/ 0 w 2971425"/>
              <a:gd name="connsiteY3" fmla="*/ 2013739 h 2971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1425" h="2971425">
                <a:moveTo>
                  <a:pt x="957687" y="0"/>
                </a:moveTo>
                <a:lnTo>
                  <a:pt x="2971425" y="957687"/>
                </a:lnTo>
                <a:lnTo>
                  <a:pt x="2013738" y="2971425"/>
                </a:lnTo>
                <a:lnTo>
                  <a:pt x="0" y="201373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2493D74F-08C4-40F2-9B31-591496255F5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41731" y="3154168"/>
            <a:ext cx="2971425" cy="2971425"/>
          </a:xfrm>
          <a:custGeom>
            <a:avLst/>
            <a:gdLst>
              <a:gd name="connsiteX0" fmla="*/ 957687 w 2971425"/>
              <a:gd name="connsiteY0" fmla="*/ 0 h 2971425"/>
              <a:gd name="connsiteX1" fmla="*/ 2971425 w 2971425"/>
              <a:gd name="connsiteY1" fmla="*/ 957687 h 2971425"/>
              <a:gd name="connsiteX2" fmla="*/ 2013738 w 2971425"/>
              <a:gd name="connsiteY2" fmla="*/ 2971425 h 2971425"/>
              <a:gd name="connsiteX3" fmla="*/ 0 w 2971425"/>
              <a:gd name="connsiteY3" fmla="*/ 2013739 h 2971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1425" h="2971425">
                <a:moveTo>
                  <a:pt x="957687" y="0"/>
                </a:moveTo>
                <a:lnTo>
                  <a:pt x="2971425" y="957687"/>
                </a:lnTo>
                <a:lnTo>
                  <a:pt x="2013738" y="2971425"/>
                </a:lnTo>
                <a:lnTo>
                  <a:pt x="0" y="201373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EF44BA4D-2049-4E43-98E4-BE4F4460EAB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56019" y="3154169"/>
            <a:ext cx="2971425" cy="2971425"/>
          </a:xfrm>
          <a:custGeom>
            <a:avLst/>
            <a:gdLst>
              <a:gd name="connsiteX0" fmla="*/ 957687 w 2971425"/>
              <a:gd name="connsiteY0" fmla="*/ 0 h 2971425"/>
              <a:gd name="connsiteX1" fmla="*/ 2971425 w 2971425"/>
              <a:gd name="connsiteY1" fmla="*/ 957687 h 2971425"/>
              <a:gd name="connsiteX2" fmla="*/ 2013739 w 2971425"/>
              <a:gd name="connsiteY2" fmla="*/ 2971425 h 2971425"/>
              <a:gd name="connsiteX3" fmla="*/ 0 w 2971425"/>
              <a:gd name="connsiteY3" fmla="*/ 2013739 h 2971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1425" h="2971425">
                <a:moveTo>
                  <a:pt x="957687" y="0"/>
                </a:moveTo>
                <a:lnTo>
                  <a:pt x="2971425" y="957687"/>
                </a:lnTo>
                <a:lnTo>
                  <a:pt x="2013739" y="2971425"/>
                </a:lnTo>
                <a:lnTo>
                  <a:pt x="0" y="201373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A673521-1D55-492F-B1B5-EEF28990B7D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07197" y="3209139"/>
            <a:ext cx="2971425" cy="2971425"/>
          </a:xfrm>
          <a:custGeom>
            <a:avLst/>
            <a:gdLst>
              <a:gd name="connsiteX0" fmla="*/ 957687 w 2971425"/>
              <a:gd name="connsiteY0" fmla="*/ 0 h 2971425"/>
              <a:gd name="connsiteX1" fmla="*/ 2971425 w 2971425"/>
              <a:gd name="connsiteY1" fmla="*/ 957687 h 2971425"/>
              <a:gd name="connsiteX2" fmla="*/ 2013739 w 2971425"/>
              <a:gd name="connsiteY2" fmla="*/ 2971425 h 2971425"/>
              <a:gd name="connsiteX3" fmla="*/ 0 w 2971425"/>
              <a:gd name="connsiteY3" fmla="*/ 2013739 h 2971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1425" h="2971425">
                <a:moveTo>
                  <a:pt x="957687" y="0"/>
                </a:moveTo>
                <a:lnTo>
                  <a:pt x="2971425" y="957687"/>
                </a:lnTo>
                <a:lnTo>
                  <a:pt x="2013739" y="2971425"/>
                </a:lnTo>
                <a:lnTo>
                  <a:pt x="0" y="201373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ED7207FF-7144-4714-B7BD-7FB3E452D5F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521485" y="3209140"/>
            <a:ext cx="2928403" cy="2971425"/>
          </a:xfrm>
          <a:custGeom>
            <a:avLst/>
            <a:gdLst>
              <a:gd name="connsiteX0" fmla="*/ 957687 w 2928403"/>
              <a:gd name="connsiteY0" fmla="*/ 0 h 2971425"/>
              <a:gd name="connsiteX1" fmla="*/ 2928403 w 2928403"/>
              <a:gd name="connsiteY1" fmla="*/ 937227 h 2971425"/>
              <a:gd name="connsiteX2" fmla="*/ 2928403 w 2928403"/>
              <a:gd name="connsiteY2" fmla="*/ 1048150 h 2971425"/>
              <a:gd name="connsiteX3" fmla="*/ 2013739 w 2928403"/>
              <a:gd name="connsiteY3" fmla="*/ 2971425 h 2971425"/>
              <a:gd name="connsiteX4" fmla="*/ 0 w 2928403"/>
              <a:gd name="connsiteY4" fmla="*/ 2013739 h 2971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8403" h="2971425">
                <a:moveTo>
                  <a:pt x="957687" y="0"/>
                </a:moveTo>
                <a:lnTo>
                  <a:pt x="2928403" y="937227"/>
                </a:lnTo>
                <a:lnTo>
                  <a:pt x="2928403" y="1048150"/>
                </a:lnTo>
                <a:lnTo>
                  <a:pt x="2013739" y="2971425"/>
                </a:lnTo>
                <a:lnTo>
                  <a:pt x="0" y="201373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CE436550-A9BE-4620-A75B-55751F63C7B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3209143"/>
            <a:ext cx="2403039" cy="2971425"/>
          </a:xfrm>
          <a:custGeom>
            <a:avLst/>
            <a:gdLst>
              <a:gd name="connsiteX0" fmla="*/ 389301 w 2403039"/>
              <a:gd name="connsiteY0" fmla="*/ 0 h 2971425"/>
              <a:gd name="connsiteX1" fmla="*/ 2403039 w 2403039"/>
              <a:gd name="connsiteY1" fmla="*/ 957687 h 2971425"/>
              <a:gd name="connsiteX2" fmla="*/ 1445352 w 2403039"/>
              <a:gd name="connsiteY2" fmla="*/ 2971425 h 2971425"/>
              <a:gd name="connsiteX3" fmla="*/ 0 w 2403039"/>
              <a:gd name="connsiteY3" fmla="*/ 2284050 h 2971425"/>
              <a:gd name="connsiteX4" fmla="*/ 0 w 2403039"/>
              <a:gd name="connsiteY4" fmla="*/ 818587 h 2971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3039" h="2971425">
                <a:moveTo>
                  <a:pt x="389301" y="0"/>
                </a:moveTo>
                <a:lnTo>
                  <a:pt x="2403039" y="957687"/>
                </a:lnTo>
                <a:lnTo>
                  <a:pt x="1445352" y="2971425"/>
                </a:lnTo>
                <a:lnTo>
                  <a:pt x="0" y="2284050"/>
                </a:lnTo>
                <a:lnTo>
                  <a:pt x="0" y="818587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B41BFB49-AFA6-45F6-A4A2-CFC48F24E3B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917327" y="3209142"/>
            <a:ext cx="2971425" cy="2971425"/>
          </a:xfrm>
          <a:custGeom>
            <a:avLst/>
            <a:gdLst>
              <a:gd name="connsiteX0" fmla="*/ 957687 w 2971425"/>
              <a:gd name="connsiteY0" fmla="*/ 0 h 2971425"/>
              <a:gd name="connsiteX1" fmla="*/ 2971425 w 2971425"/>
              <a:gd name="connsiteY1" fmla="*/ 957687 h 2971425"/>
              <a:gd name="connsiteX2" fmla="*/ 2013738 w 2971425"/>
              <a:gd name="connsiteY2" fmla="*/ 2971425 h 2971425"/>
              <a:gd name="connsiteX3" fmla="*/ 0 w 2971425"/>
              <a:gd name="connsiteY3" fmla="*/ 2013739 h 2971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1425" h="2971425">
                <a:moveTo>
                  <a:pt x="957687" y="0"/>
                </a:moveTo>
                <a:lnTo>
                  <a:pt x="2971425" y="957687"/>
                </a:lnTo>
                <a:lnTo>
                  <a:pt x="2013738" y="2971425"/>
                </a:lnTo>
                <a:lnTo>
                  <a:pt x="0" y="201373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696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0EF85F9D-21B4-4817-AE40-77092769F77A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438667" y="4572001"/>
            <a:ext cx="2438667" cy="2288609"/>
          </a:xfrm>
          <a:custGeom>
            <a:avLst/>
            <a:gdLst>
              <a:gd name="connsiteX0" fmla="*/ 0 w 2438667"/>
              <a:gd name="connsiteY0" fmla="*/ 0 h 2288609"/>
              <a:gd name="connsiteX1" fmla="*/ 2438667 w 2438667"/>
              <a:gd name="connsiteY1" fmla="*/ 0 h 2288609"/>
              <a:gd name="connsiteX2" fmla="*/ 2438667 w 2438667"/>
              <a:gd name="connsiteY2" fmla="*/ 2288609 h 2288609"/>
              <a:gd name="connsiteX3" fmla="*/ 0 w 2438667"/>
              <a:gd name="connsiteY3" fmla="*/ 2288609 h 2288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667" h="2288609">
                <a:moveTo>
                  <a:pt x="0" y="0"/>
                </a:moveTo>
                <a:lnTo>
                  <a:pt x="2438667" y="0"/>
                </a:lnTo>
                <a:lnTo>
                  <a:pt x="2438667" y="2288609"/>
                </a:lnTo>
                <a:lnTo>
                  <a:pt x="0" y="228860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356A1917-7932-4475-B348-29543CE40A4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877724" y="4572000"/>
            <a:ext cx="2438665" cy="2286000"/>
          </a:xfrm>
          <a:custGeom>
            <a:avLst/>
            <a:gdLst>
              <a:gd name="connsiteX0" fmla="*/ 0 w 2438665"/>
              <a:gd name="connsiteY0" fmla="*/ 0 h 2286000"/>
              <a:gd name="connsiteX1" fmla="*/ 2438665 w 2438665"/>
              <a:gd name="connsiteY1" fmla="*/ 0 h 2286000"/>
              <a:gd name="connsiteX2" fmla="*/ 2438665 w 2438665"/>
              <a:gd name="connsiteY2" fmla="*/ 2286000 h 2286000"/>
              <a:gd name="connsiteX3" fmla="*/ 0 w 2438665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665" h="2286000">
                <a:moveTo>
                  <a:pt x="0" y="0"/>
                </a:moveTo>
                <a:lnTo>
                  <a:pt x="2438665" y="0"/>
                </a:lnTo>
                <a:lnTo>
                  <a:pt x="2438665" y="2286000"/>
                </a:lnTo>
                <a:lnTo>
                  <a:pt x="0" y="228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C649A4B5-34D1-4098-98E9-7E6FF20893F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314278" y="2284696"/>
            <a:ext cx="4876546" cy="4569391"/>
          </a:xfrm>
          <a:custGeom>
            <a:avLst/>
            <a:gdLst>
              <a:gd name="connsiteX0" fmla="*/ 0 w 4876546"/>
              <a:gd name="connsiteY0" fmla="*/ 0 h 4569391"/>
              <a:gd name="connsiteX1" fmla="*/ 4876546 w 4876546"/>
              <a:gd name="connsiteY1" fmla="*/ 0 h 4569391"/>
              <a:gd name="connsiteX2" fmla="*/ 4876546 w 4876546"/>
              <a:gd name="connsiteY2" fmla="*/ 4569391 h 4569391"/>
              <a:gd name="connsiteX3" fmla="*/ 0 w 4876546"/>
              <a:gd name="connsiteY3" fmla="*/ 4569391 h 4569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6546" h="4569391">
                <a:moveTo>
                  <a:pt x="0" y="0"/>
                </a:moveTo>
                <a:lnTo>
                  <a:pt x="4876546" y="0"/>
                </a:lnTo>
                <a:lnTo>
                  <a:pt x="4876546" y="4569391"/>
                </a:lnTo>
                <a:lnTo>
                  <a:pt x="0" y="4569391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FDE26E5D-CE38-4010-8F65-EB0A67B077D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877724" y="2286000"/>
            <a:ext cx="2438665" cy="2286000"/>
          </a:xfrm>
          <a:custGeom>
            <a:avLst/>
            <a:gdLst>
              <a:gd name="connsiteX0" fmla="*/ 0 w 2438665"/>
              <a:gd name="connsiteY0" fmla="*/ 0 h 2286000"/>
              <a:gd name="connsiteX1" fmla="*/ 2438665 w 2438665"/>
              <a:gd name="connsiteY1" fmla="*/ 0 h 2286000"/>
              <a:gd name="connsiteX2" fmla="*/ 2438665 w 2438665"/>
              <a:gd name="connsiteY2" fmla="*/ 2286000 h 2286000"/>
              <a:gd name="connsiteX3" fmla="*/ 0 w 2438665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665" h="2286000">
                <a:moveTo>
                  <a:pt x="0" y="0"/>
                </a:moveTo>
                <a:lnTo>
                  <a:pt x="2438665" y="0"/>
                </a:lnTo>
                <a:lnTo>
                  <a:pt x="2438665" y="2286000"/>
                </a:lnTo>
                <a:lnTo>
                  <a:pt x="0" y="228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065DD431-B701-4466-8608-5E607A95DB8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430789" y="2284695"/>
            <a:ext cx="2438667" cy="2286000"/>
          </a:xfrm>
          <a:custGeom>
            <a:avLst/>
            <a:gdLst>
              <a:gd name="connsiteX0" fmla="*/ 0 w 2438667"/>
              <a:gd name="connsiteY0" fmla="*/ 0 h 2286000"/>
              <a:gd name="connsiteX1" fmla="*/ 2438667 w 2438667"/>
              <a:gd name="connsiteY1" fmla="*/ 0 h 2286000"/>
              <a:gd name="connsiteX2" fmla="*/ 2438667 w 2438667"/>
              <a:gd name="connsiteY2" fmla="*/ 2286000 h 2286000"/>
              <a:gd name="connsiteX3" fmla="*/ 0 w 2438667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667" h="2286000">
                <a:moveTo>
                  <a:pt x="0" y="0"/>
                </a:moveTo>
                <a:lnTo>
                  <a:pt x="2438667" y="0"/>
                </a:lnTo>
                <a:lnTo>
                  <a:pt x="2438667" y="2286000"/>
                </a:lnTo>
                <a:lnTo>
                  <a:pt x="0" y="228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98309E02-4E03-4B06-A1D0-5060609D241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746" y="2284695"/>
            <a:ext cx="2438666" cy="2286000"/>
          </a:xfrm>
          <a:custGeom>
            <a:avLst/>
            <a:gdLst>
              <a:gd name="connsiteX0" fmla="*/ 0 w 2438666"/>
              <a:gd name="connsiteY0" fmla="*/ 0 h 2286000"/>
              <a:gd name="connsiteX1" fmla="*/ 2438666 w 2438666"/>
              <a:gd name="connsiteY1" fmla="*/ 0 h 2286000"/>
              <a:gd name="connsiteX2" fmla="*/ 2438666 w 2438666"/>
              <a:gd name="connsiteY2" fmla="*/ 2286000 h 2286000"/>
              <a:gd name="connsiteX3" fmla="*/ 0 w 2438666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666" h="2286000">
                <a:moveTo>
                  <a:pt x="0" y="0"/>
                </a:moveTo>
                <a:lnTo>
                  <a:pt x="2438666" y="0"/>
                </a:lnTo>
                <a:lnTo>
                  <a:pt x="2438666" y="2286000"/>
                </a:lnTo>
                <a:lnTo>
                  <a:pt x="0" y="228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AB104163-FD4C-4877-8A5F-396D0E1F17F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753334" y="0"/>
            <a:ext cx="2438666" cy="2286000"/>
          </a:xfrm>
          <a:custGeom>
            <a:avLst/>
            <a:gdLst>
              <a:gd name="connsiteX0" fmla="*/ 0 w 2438666"/>
              <a:gd name="connsiteY0" fmla="*/ 0 h 2286000"/>
              <a:gd name="connsiteX1" fmla="*/ 2438666 w 2438666"/>
              <a:gd name="connsiteY1" fmla="*/ 0 h 2286000"/>
              <a:gd name="connsiteX2" fmla="*/ 2438666 w 2438666"/>
              <a:gd name="connsiteY2" fmla="*/ 2286000 h 2286000"/>
              <a:gd name="connsiteX3" fmla="*/ 0 w 2438666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666" h="2286000">
                <a:moveTo>
                  <a:pt x="0" y="0"/>
                </a:moveTo>
                <a:lnTo>
                  <a:pt x="2438666" y="0"/>
                </a:lnTo>
                <a:lnTo>
                  <a:pt x="2438666" y="2286000"/>
                </a:lnTo>
                <a:lnTo>
                  <a:pt x="0" y="228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1D24E1AD-ABD5-408D-A139-26A998CEFC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315800" y="0"/>
            <a:ext cx="2438666" cy="2286000"/>
          </a:xfrm>
          <a:custGeom>
            <a:avLst/>
            <a:gdLst>
              <a:gd name="connsiteX0" fmla="*/ 0 w 2438666"/>
              <a:gd name="connsiteY0" fmla="*/ 0 h 2286000"/>
              <a:gd name="connsiteX1" fmla="*/ 2438666 w 2438666"/>
              <a:gd name="connsiteY1" fmla="*/ 0 h 2286000"/>
              <a:gd name="connsiteX2" fmla="*/ 2438666 w 2438666"/>
              <a:gd name="connsiteY2" fmla="*/ 2286000 h 2286000"/>
              <a:gd name="connsiteX3" fmla="*/ 0 w 2438666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666" h="2286000">
                <a:moveTo>
                  <a:pt x="0" y="0"/>
                </a:moveTo>
                <a:lnTo>
                  <a:pt x="2438666" y="0"/>
                </a:lnTo>
                <a:lnTo>
                  <a:pt x="2438666" y="2286000"/>
                </a:lnTo>
                <a:lnTo>
                  <a:pt x="0" y="228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0F53B68F-6D74-4170-BC8D-1E8D4BEA274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877134" y="0"/>
            <a:ext cx="2438666" cy="2286000"/>
          </a:xfrm>
          <a:custGeom>
            <a:avLst/>
            <a:gdLst>
              <a:gd name="connsiteX0" fmla="*/ 0 w 2438666"/>
              <a:gd name="connsiteY0" fmla="*/ 0 h 2286000"/>
              <a:gd name="connsiteX1" fmla="*/ 2438666 w 2438666"/>
              <a:gd name="connsiteY1" fmla="*/ 0 h 2286000"/>
              <a:gd name="connsiteX2" fmla="*/ 2438666 w 2438666"/>
              <a:gd name="connsiteY2" fmla="*/ 2286000 h 2286000"/>
              <a:gd name="connsiteX3" fmla="*/ 0 w 2438666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666" h="2286000">
                <a:moveTo>
                  <a:pt x="0" y="0"/>
                </a:moveTo>
                <a:lnTo>
                  <a:pt x="2438666" y="0"/>
                </a:lnTo>
                <a:lnTo>
                  <a:pt x="2438666" y="2286000"/>
                </a:lnTo>
                <a:lnTo>
                  <a:pt x="0" y="228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8A85AFF-D978-44D3-B3D8-26CD542511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430789" y="-1305"/>
            <a:ext cx="2438667" cy="2286000"/>
          </a:xfrm>
          <a:custGeom>
            <a:avLst/>
            <a:gdLst>
              <a:gd name="connsiteX0" fmla="*/ 0 w 2438667"/>
              <a:gd name="connsiteY0" fmla="*/ 0 h 2286000"/>
              <a:gd name="connsiteX1" fmla="*/ 2438667 w 2438667"/>
              <a:gd name="connsiteY1" fmla="*/ 0 h 2286000"/>
              <a:gd name="connsiteX2" fmla="*/ 2438667 w 2438667"/>
              <a:gd name="connsiteY2" fmla="*/ 2286000 h 2286000"/>
              <a:gd name="connsiteX3" fmla="*/ 0 w 2438667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667" h="2286000">
                <a:moveTo>
                  <a:pt x="0" y="0"/>
                </a:moveTo>
                <a:lnTo>
                  <a:pt x="2438667" y="0"/>
                </a:lnTo>
                <a:lnTo>
                  <a:pt x="2438667" y="2286000"/>
                </a:lnTo>
                <a:lnTo>
                  <a:pt x="0" y="228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172F3346-A485-41C6-A185-50136070A3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6746" y="-1305"/>
            <a:ext cx="2438666" cy="2286000"/>
          </a:xfrm>
          <a:custGeom>
            <a:avLst/>
            <a:gdLst>
              <a:gd name="connsiteX0" fmla="*/ 0 w 2438666"/>
              <a:gd name="connsiteY0" fmla="*/ 0 h 2286000"/>
              <a:gd name="connsiteX1" fmla="*/ 2438666 w 2438666"/>
              <a:gd name="connsiteY1" fmla="*/ 0 h 2286000"/>
              <a:gd name="connsiteX2" fmla="*/ 2438666 w 2438666"/>
              <a:gd name="connsiteY2" fmla="*/ 2286000 h 2286000"/>
              <a:gd name="connsiteX3" fmla="*/ 0 w 2438666"/>
              <a:gd name="connsiteY3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8666" h="2286000">
                <a:moveTo>
                  <a:pt x="0" y="0"/>
                </a:moveTo>
                <a:lnTo>
                  <a:pt x="2438666" y="0"/>
                </a:lnTo>
                <a:lnTo>
                  <a:pt x="2438666" y="2286000"/>
                </a:lnTo>
                <a:lnTo>
                  <a:pt x="0" y="2286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2321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E6AE51C0-6D0D-40E1-80E0-16AB36877EE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235924" y="1"/>
            <a:ext cx="2956076" cy="4540129"/>
          </a:xfrm>
          <a:custGeom>
            <a:avLst/>
            <a:gdLst>
              <a:gd name="connsiteX0" fmla="*/ 0 w 2956076"/>
              <a:gd name="connsiteY0" fmla="*/ 0 h 4540129"/>
              <a:gd name="connsiteX1" fmla="*/ 2956076 w 2956076"/>
              <a:gd name="connsiteY1" fmla="*/ 0 h 4540129"/>
              <a:gd name="connsiteX2" fmla="*/ 2956076 w 2956076"/>
              <a:gd name="connsiteY2" fmla="*/ 4540129 h 4540129"/>
              <a:gd name="connsiteX3" fmla="*/ 0 w 2956076"/>
              <a:gd name="connsiteY3" fmla="*/ 4540129 h 4540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6076" h="4540129">
                <a:moveTo>
                  <a:pt x="0" y="0"/>
                </a:moveTo>
                <a:lnTo>
                  <a:pt x="2956076" y="0"/>
                </a:lnTo>
                <a:lnTo>
                  <a:pt x="2956076" y="4540129"/>
                </a:lnTo>
                <a:lnTo>
                  <a:pt x="0" y="454012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673366CF-DED7-4223-A06F-18DB8CCD4B0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79848" y="2332385"/>
            <a:ext cx="2956076" cy="4540129"/>
          </a:xfrm>
          <a:custGeom>
            <a:avLst/>
            <a:gdLst>
              <a:gd name="connsiteX0" fmla="*/ 0 w 2956076"/>
              <a:gd name="connsiteY0" fmla="*/ 0 h 4540129"/>
              <a:gd name="connsiteX1" fmla="*/ 2956076 w 2956076"/>
              <a:gd name="connsiteY1" fmla="*/ 0 h 4540129"/>
              <a:gd name="connsiteX2" fmla="*/ 2956076 w 2956076"/>
              <a:gd name="connsiteY2" fmla="*/ 4540129 h 4540129"/>
              <a:gd name="connsiteX3" fmla="*/ 0 w 2956076"/>
              <a:gd name="connsiteY3" fmla="*/ 4540129 h 4540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6076" h="4540129">
                <a:moveTo>
                  <a:pt x="0" y="0"/>
                </a:moveTo>
                <a:lnTo>
                  <a:pt x="2956076" y="0"/>
                </a:lnTo>
                <a:lnTo>
                  <a:pt x="2956076" y="4540129"/>
                </a:lnTo>
                <a:lnTo>
                  <a:pt x="0" y="454012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336E38B-20F5-494F-B800-12D4E5AA138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323772" y="1"/>
            <a:ext cx="2956076" cy="4540129"/>
          </a:xfrm>
          <a:custGeom>
            <a:avLst/>
            <a:gdLst>
              <a:gd name="connsiteX0" fmla="*/ 0 w 2956076"/>
              <a:gd name="connsiteY0" fmla="*/ 0 h 4540129"/>
              <a:gd name="connsiteX1" fmla="*/ 2956076 w 2956076"/>
              <a:gd name="connsiteY1" fmla="*/ 0 h 4540129"/>
              <a:gd name="connsiteX2" fmla="*/ 2956076 w 2956076"/>
              <a:gd name="connsiteY2" fmla="*/ 4540129 h 4540129"/>
              <a:gd name="connsiteX3" fmla="*/ 0 w 2956076"/>
              <a:gd name="connsiteY3" fmla="*/ 4540129 h 4540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56076" h="4540129">
                <a:moveTo>
                  <a:pt x="0" y="0"/>
                </a:moveTo>
                <a:lnTo>
                  <a:pt x="2956076" y="0"/>
                </a:lnTo>
                <a:lnTo>
                  <a:pt x="2956076" y="4540129"/>
                </a:lnTo>
                <a:lnTo>
                  <a:pt x="0" y="454012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F30BC89-22D8-49B6-8893-58CD0E6D35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3321640" cy="6872514"/>
          </a:xfrm>
          <a:custGeom>
            <a:avLst/>
            <a:gdLst>
              <a:gd name="connsiteX0" fmla="*/ 0 w 3321640"/>
              <a:gd name="connsiteY0" fmla="*/ 0 h 6872514"/>
              <a:gd name="connsiteX1" fmla="*/ 3321640 w 3321640"/>
              <a:gd name="connsiteY1" fmla="*/ 0 h 6872514"/>
              <a:gd name="connsiteX2" fmla="*/ 3321640 w 3321640"/>
              <a:gd name="connsiteY2" fmla="*/ 6872514 h 6872514"/>
              <a:gd name="connsiteX3" fmla="*/ 0 w 3321640"/>
              <a:gd name="connsiteY3" fmla="*/ 6872514 h 687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1640" h="6872514">
                <a:moveTo>
                  <a:pt x="0" y="0"/>
                </a:moveTo>
                <a:lnTo>
                  <a:pt x="3321640" y="0"/>
                </a:lnTo>
                <a:lnTo>
                  <a:pt x="3321640" y="6872514"/>
                </a:lnTo>
                <a:lnTo>
                  <a:pt x="0" y="687251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5554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D014A55-DFDF-4EE3-9E78-B8D55709DA3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531429" y="0"/>
            <a:ext cx="4924240" cy="6858000"/>
          </a:xfrm>
          <a:custGeom>
            <a:avLst/>
            <a:gdLst>
              <a:gd name="connsiteX0" fmla="*/ 0 w 4924240"/>
              <a:gd name="connsiteY0" fmla="*/ 0 h 6858000"/>
              <a:gd name="connsiteX1" fmla="*/ 4924240 w 4924240"/>
              <a:gd name="connsiteY1" fmla="*/ 0 h 6858000"/>
              <a:gd name="connsiteX2" fmla="*/ 4924240 w 4924240"/>
              <a:gd name="connsiteY2" fmla="*/ 6858000 h 6858000"/>
              <a:gd name="connsiteX3" fmla="*/ 0 w 492424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24240" h="6858000">
                <a:moveTo>
                  <a:pt x="0" y="0"/>
                </a:moveTo>
                <a:lnTo>
                  <a:pt x="4924240" y="0"/>
                </a:lnTo>
                <a:lnTo>
                  <a:pt x="4924240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4" name="Text Placeholder 13">
            <a:extLst>
              <a:ext uri="{FF2B5EF4-FFF2-40B4-BE49-F238E27FC236}">
                <a16:creationId xmlns:a16="http://schemas.microsoft.com/office/drawing/2014/main" id="{27235D67-0B72-43D8-BBBC-C8B862E5F2D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4DFCA871-ED40-40A0-917E-BD4D55ACA04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C374C2-D994-4FE7-B7F3-74C012693853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324795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09758FC-AA5B-47F3-9A3E-22821911AD6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710981" y="0"/>
            <a:ext cx="2602734" cy="6858000"/>
          </a:xfrm>
          <a:custGeom>
            <a:avLst/>
            <a:gdLst>
              <a:gd name="connsiteX0" fmla="*/ 0 w 2602734"/>
              <a:gd name="connsiteY0" fmla="*/ 0 h 6858000"/>
              <a:gd name="connsiteX1" fmla="*/ 2602734 w 2602734"/>
              <a:gd name="connsiteY1" fmla="*/ 0 h 6858000"/>
              <a:gd name="connsiteX2" fmla="*/ 2602734 w 2602734"/>
              <a:gd name="connsiteY2" fmla="*/ 6858000 h 6858000"/>
              <a:gd name="connsiteX3" fmla="*/ 0 w 260273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2734" h="6858000">
                <a:moveTo>
                  <a:pt x="0" y="0"/>
                </a:moveTo>
                <a:lnTo>
                  <a:pt x="2602734" y="0"/>
                </a:lnTo>
                <a:lnTo>
                  <a:pt x="2602734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4F57690-1DB3-45EF-A512-77D5D2C5811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0"/>
            <a:ext cx="3710981" cy="6858000"/>
          </a:xfrm>
          <a:custGeom>
            <a:avLst/>
            <a:gdLst>
              <a:gd name="connsiteX0" fmla="*/ 0 w 3710981"/>
              <a:gd name="connsiteY0" fmla="*/ 0 h 6858000"/>
              <a:gd name="connsiteX1" fmla="*/ 3710981 w 3710981"/>
              <a:gd name="connsiteY1" fmla="*/ 0 h 6858000"/>
              <a:gd name="connsiteX2" fmla="*/ 3710981 w 3710981"/>
              <a:gd name="connsiteY2" fmla="*/ 6858000 h 6858000"/>
              <a:gd name="connsiteX3" fmla="*/ 0 w 371098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0981" h="6858000">
                <a:moveTo>
                  <a:pt x="0" y="0"/>
                </a:moveTo>
                <a:lnTo>
                  <a:pt x="3710981" y="0"/>
                </a:lnTo>
                <a:lnTo>
                  <a:pt x="3710981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3750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F932F74-85FE-46D9-BE00-8E61843DC6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267200"/>
          </a:xfrm>
          <a:custGeom>
            <a:avLst/>
            <a:gdLst>
              <a:gd name="connsiteX0" fmla="*/ 0 w 12192000"/>
              <a:gd name="connsiteY0" fmla="*/ 0 h 4267200"/>
              <a:gd name="connsiteX1" fmla="*/ 12192000 w 12192000"/>
              <a:gd name="connsiteY1" fmla="*/ 0 h 4267200"/>
              <a:gd name="connsiteX2" fmla="*/ 12192000 w 12192000"/>
              <a:gd name="connsiteY2" fmla="*/ 4267200 h 4267200"/>
              <a:gd name="connsiteX3" fmla="*/ 0 w 12192000"/>
              <a:gd name="connsiteY3" fmla="*/ 4267200 h 426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4267200">
                <a:moveTo>
                  <a:pt x="0" y="0"/>
                </a:moveTo>
                <a:lnTo>
                  <a:pt x="12192000" y="0"/>
                </a:lnTo>
                <a:lnTo>
                  <a:pt x="12192000" y="4267200"/>
                </a:lnTo>
                <a:lnTo>
                  <a:pt x="0" y="42672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033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0D4C96B-6745-4B1A-A7D8-907553FBA77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15200" y="1770743"/>
            <a:ext cx="4876800" cy="3120572"/>
          </a:xfrm>
          <a:custGeom>
            <a:avLst/>
            <a:gdLst>
              <a:gd name="connsiteX0" fmla="*/ 0 w 4876800"/>
              <a:gd name="connsiteY0" fmla="*/ 0 h 3120572"/>
              <a:gd name="connsiteX1" fmla="*/ 4876800 w 4876800"/>
              <a:gd name="connsiteY1" fmla="*/ 0 h 3120572"/>
              <a:gd name="connsiteX2" fmla="*/ 4876800 w 4876800"/>
              <a:gd name="connsiteY2" fmla="*/ 3120572 h 3120572"/>
              <a:gd name="connsiteX3" fmla="*/ 0 w 4876800"/>
              <a:gd name="connsiteY3" fmla="*/ 3120572 h 3120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6800" h="3120572">
                <a:moveTo>
                  <a:pt x="0" y="0"/>
                </a:moveTo>
                <a:lnTo>
                  <a:pt x="4876800" y="0"/>
                </a:lnTo>
                <a:lnTo>
                  <a:pt x="4876800" y="3120572"/>
                </a:lnTo>
                <a:lnTo>
                  <a:pt x="0" y="3120572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FFA64BB6-9967-4F40-AF8D-5EDDF1D9DAF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1F21B4C5-958E-4E67-9756-139B59EC468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2EB7F8A-CB8C-48D0-A2C7-E13E00866030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173019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3A87309-5D98-4CA5-858A-FCBB173162F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483430" y="-1"/>
            <a:ext cx="8708571" cy="2365829"/>
          </a:xfrm>
          <a:custGeom>
            <a:avLst/>
            <a:gdLst>
              <a:gd name="connsiteX0" fmla="*/ 0 w 8708571"/>
              <a:gd name="connsiteY0" fmla="*/ 0 h 2365829"/>
              <a:gd name="connsiteX1" fmla="*/ 8708571 w 8708571"/>
              <a:gd name="connsiteY1" fmla="*/ 0 h 2365829"/>
              <a:gd name="connsiteX2" fmla="*/ 8708571 w 8708571"/>
              <a:gd name="connsiteY2" fmla="*/ 2365829 h 2365829"/>
              <a:gd name="connsiteX3" fmla="*/ 0 w 8708571"/>
              <a:gd name="connsiteY3" fmla="*/ 2365829 h 2365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08571" h="2365829">
                <a:moveTo>
                  <a:pt x="0" y="0"/>
                </a:moveTo>
                <a:lnTo>
                  <a:pt x="8708571" y="0"/>
                </a:lnTo>
                <a:lnTo>
                  <a:pt x="8708571" y="2365829"/>
                </a:lnTo>
                <a:lnTo>
                  <a:pt x="0" y="236582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006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CC7CC88-4067-48ED-8B2A-1526B434965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350774"/>
          </a:xfrm>
          <a:custGeom>
            <a:avLst/>
            <a:gdLst>
              <a:gd name="connsiteX0" fmla="*/ 0 w 12192000"/>
              <a:gd name="connsiteY0" fmla="*/ 0 h 4350774"/>
              <a:gd name="connsiteX1" fmla="*/ 12192000 w 12192000"/>
              <a:gd name="connsiteY1" fmla="*/ 0 h 4350774"/>
              <a:gd name="connsiteX2" fmla="*/ 12192000 w 12192000"/>
              <a:gd name="connsiteY2" fmla="*/ 4350774 h 4350774"/>
              <a:gd name="connsiteX3" fmla="*/ 0 w 12192000"/>
              <a:gd name="connsiteY3" fmla="*/ 4350774 h 4350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4350774">
                <a:moveTo>
                  <a:pt x="0" y="0"/>
                </a:moveTo>
                <a:lnTo>
                  <a:pt x="12192000" y="0"/>
                </a:lnTo>
                <a:lnTo>
                  <a:pt x="12192000" y="4350774"/>
                </a:lnTo>
                <a:lnTo>
                  <a:pt x="0" y="435077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58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1636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E36C388E-5DD7-464F-A7CD-6BFD4391D1F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396513" y="2553095"/>
            <a:ext cx="1161144" cy="1161144"/>
          </a:xfrm>
          <a:custGeom>
            <a:avLst/>
            <a:gdLst>
              <a:gd name="connsiteX0" fmla="*/ 580572 w 1161144"/>
              <a:gd name="connsiteY0" fmla="*/ 0 h 1161144"/>
              <a:gd name="connsiteX1" fmla="*/ 1161144 w 1161144"/>
              <a:gd name="connsiteY1" fmla="*/ 580572 h 1161144"/>
              <a:gd name="connsiteX2" fmla="*/ 580572 w 1161144"/>
              <a:gd name="connsiteY2" fmla="*/ 1161144 h 1161144"/>
              <a:gd name="connsiteX3" fmla="*/ 0 w 1161144"/>
              <a:gd name="connsiteY3" fmla="*/ 580572 h 1161144"/>
              <a:gd name="connsiteX4" fmla="*/ 580572 w 1161144"/>
              <a:gd name="connsiteY4" fmla="*/ 0 h 1161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1144" h="1161144">
                <a:moveTo>
                  <a:pt x="580572" y="0"/>
                </a:moveTo>
                <a:cubicBezTo>
                  <a:pt x="901213" y="0"/>
                  <a:pt x="1161144" y="259931"/>
                  <a:pt x="1161144" y="580572"/>
                </a:cubicBezTo>
                <a:cubicBezTo>
                  <a:pt x="1161144" y="901213"/>
                  <a:pt x="901213" y="1161144"/>
                  <a:pt x="580572" y="1161144"/>
                </a:cubicBezTo>
                <a:cubicBezTo>
                  <a:pt x="259931" y="1161144"/>
                  <a:pt x="0" y="901213"/>
                  <a:pt x="0" y="580572"/>
                </a:cubicBezTo>
                <a:cubicBezTo>
                  <a:pt x="0" y="259931"/>
                  <a:pt x="259931" y="0"/>
                  <a:pt x="58057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32F1F318-82DC-4038-91E5-76A62262D7EB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431310" y="3998286"/>
            <a:ext cx="1161144" cy="1161144"/>
          </a:xfrm>
          <a:custGeom>
            <a:avLst/>
            <a:gdLst>
              <a:gd name="connsiteX0" fmla="*/ 580572 w 1161144"/>
              <a:gd name="connsiteY0" fmla="*/ 0 h 1161144"/>
              <a:gd name="connsiteX1" fmla="*/ 1161144 w 1161144"/>
              <a:gd name="connsiteY1" fmla="*/ 580572 h 1161144"/>
              <a:gd name="connsiteX2" fmla="*/ 580572 w 1161144"/>
              <a:gd name="connsiteY2" fmla="*/ 1161144 h 1161144"/>
              <a:gd name="connsiteX3" fmla="*/ 0 w 1161144"/>
              <a:gd name="connsiteY3" fmla="*/ 580572 h 1161144"/>
              <a:gd name="connsiteX4" fmla="*/ 580572 w 1161144"/>
              <a:gd name="connsiteY4" fmla="*/ 0 h 1161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1144" h="1161144">
                <a:moveTo>
                  <a:pt x="580572" y="0"/>
                </a:moveTo>
                <a:cubicBezTo>
                  <a:pt x="901213" y="0"/>
                  <a:pt x="1161144" y="259931"/>
                  <a:pt x="1161144" y="580572"/>
                </a:cubicBezTo>
                <a:cubicBezTo>
                  <a:pt x="1161144" y="901213"/>
                  <a:pt x="901213" y="1161144"/>
                  <a:pt x="580572" y="1161144"/>
                </a:cubicBezTo>
                <a:cubicBezTo>
                  <a:pt x="259931" y="1161144"/>
                  <a:pt x="0" y="901213"/>
                  <a:pt x="0" y="580572"/>
                </a:cubicBezTo>
                <a:cubicBezTo>
                  <a:pt x="0" y="259931"/>
                  <a:pt x="259931" y="0"/>
                  <a:pt x="58057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8CDF0802-5850-465A-91F2-7CECE68C4B28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515428" y="4964450"/>
            <a:ext cx="1161144" cy="1161144"/>
          </a:xfrm>
          <a:custGeom>
            <a:avLst/>
            <a:gdLst>
              <a:gd name="connsiteX0" fmla="*/ 580572 w 1161144"/>
              <a:gd name="connsiteY0" fmla="*/ 0 h 1161144"/>
              <a:gd name="connsiteX1" fmla="*/ 1161144 w 1161144"/>
              <a:gd name="connsiteY1" fmla="*/ 580572 h 1161144"/>
              <a:gd name="connsiteX2" fmla="*/ 580572 w 1161144"/>
              <a:gd name="connsiteY2" fmla="*/ 1161144 h 1161144"/>
              <a:gd name="connsiteX3" fmla="*/ 0 w 1161144"/>
              <a:gd name="connsiteY3" fmla="*/ 580572 h 1161144"/>
              <a:gd name="connsiteX4" fmla="*/ 580572 w 1161144"/>
              <a:gd name="connsiteY4" fmla="*/ 0 h 1161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1144" h="1161144">
                <a:moveTo>
                  <a:pt x="580572" y="0"/>
                </a:moveTo>
                <a:cubicBezTo>
                  <a:pt x="901213" y="0"/>
                  <a:pt x="1161144" y="259931"/>
                  <a:pt x="1161144" y="580572"/>
                </a:cubicBezTo>
                <a:cubicBezTo>
                  <a:pt x="1161144" y="901213"/>
                  <a:pt x="901213" y="1161144"/>
                  <a:pt x="580572" y="1161144"/>
                </a:cubicBezTo>
                <a:cubicBezTo>
                  <a:pt x="259931" y="1161144"/>
                  <a:pt x="0" y="901213"/>
                  <a:pt x="0" y="580572"/>
                </a:cubicBezTo>
                <a:cubicBezTo>
                  <a:pt x="0" y="259931"/>
                  <a:pt x="259931" y="0"/>
                  <a:pt x="58057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6611C80-1D80-4FB2-9E67-5EE40E6984CC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599546" y="3998286"/>
            <a:ext cx="1161144" cy="1161144"/>
          </a:xfrm>
          <a:custGeom>
            <a:avLst/>
            <a:gdLst>
              <a:gd name="connsiteX0" fmla="*/ 580572 w 1161144"/>
              <a:gd name="connsiteY0" fmla="*/ 0 h 1161144"/>
              <a:gd name="connsiteX1" fmla="*/ 1161144 w 1161144"/>
              <a:gd name="connsiteY1" fmla="*/ 580572 h 1161144"/>
              <a:gd name="connsiteX2" fmla="*/ 580572 w 1161144"/>
              <a:gd name="connsiteY2" fmla="*/ 1161144 h 1161144"/>
              <a:gd name="connsiteX3" fmla="*/ 0 w 1161144"/>
              <a:gd name="connsiteY3" fmla="*/ 580572 h 1161144"/>
              <a:gd name="connsiteX4" fmla="*/ 580572 w 1161144"/>
              <a:gd name="connsiteY4" fmla="*/ 0 h 1161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1144" h="1161144">
                <a:moveTo>
                  <a:pt x="580572" y="0"/>
                </a:moveTo>
                <a:cubicBezTo>
                  <a:pt x="901213" y="0"/>
                  <a:pt x="1161144" y="259931"/>
                  <a:pt x="1161144" y="580572"/>
                </a:cubicBezTo>
                <a:cubicBezTo>
                  <a:pt x="1161144" y="901213"/>
                  <a:pt x="901213" y="1161144"/>
                  <a:pt x="580572" y="1161144"/>
                </a:cubicBezTo>
                <a:cubicBezTo>
                  <a:pt x="259931" y="1161144"/>
                  <a:pt x="0" y="901213"/>
                  <a:pt x="0" y="580572"/>
                </a:cubicBezTo>
                <a:cubicBezTo>
                  <a:pt x="0" y="259931"/>
                  <a:pt x="259931" y="0"/>
                  <a:pt x="58057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748605E2-C96B-4510-B11D-891826815E5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634344" y="2553096"/>
            <a:ext cx="1161144" cy="1161144"/>
          </a:xfrm>
          <a:custGeom>
            <a:avLst/>
            <a:gdLst>
              <a:gd name="connsiteX0" fmla="*/ 580572 w 1161144"/>
              <a:gd name="connsiteY0" fmla="*/ 0 h 1161144"/>
              <a:gd name="connsiteX1" fmla="*/ 1161144 w 1161144"/>
              <a:gd name="connsiteY1" fmla="*/ 580572 h 1161144"/>
              <a:gd name="connsiteX2" fmla="*/ 580572 w 1161144"/>
              <a:gd name="connsiteY2" fmla="*/ 1161144 h 1161144"/>
              <a:gd name="connsiteX3" fmla="*/ 0 w 1161144"/>
              <a:gd name="connsiteY3" fmla="*/ 580572 h 1161144"/>
              <a:gd name="connsiteX4" fmla="*/ 580572 w 1161144"/>
              <a:gd name="connsiteY4" fmla="*/ 0 h 1161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61144" h="1161144">
                <a:moveTo>
                  <a:pt x="580572" y="0"/>
                </a:moveTo>
                <a:cubicBezTo>
                  <a:pt x="901213" y="0"/>
                  <a:pt x="1161144" y="259931"/>
                  <a:pt x="1161144" y="580572"/>
                </a:cubicBezTo>
                <a:cubicBezTo>
                  <a:pt x="1161144" y="901213"/>
                  <a:pt x="901213" y="1161144"/>
                  <a:pt x="580572" y="1161144"/>
                </a:cubicBezTo>
                <a:cubicBezTo>
                  <a:pt x="259931" y="1161144"/>
                  <a:pt x="0" y="901213"/>
                  <a:pt x="0" y="580572"/>
                </a:cubicBezTo>
                <a:cubicBezTo>
                  <a:pt x="0" y="259931"/>
                  <a:pt x="259931" y="0"/>
                  <a:pt x="58057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38922C7-A0E5-4C27-9763-6127BC4DF0E7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927600" y="1698569"/>
            <a:ext cx="2336800" cy="2336800"/>
          </a:xfrm>
          <a:custGeom>
            <a:avLst/>
            <a:gdLst>
              <a:gd name="connsiteX0" fmla="*/ 1168400 w 2336800"/>
              <a:gd name="connsiteY0" fmla="*/ 0 h 2336800"/>
              <a:gd name="connsiteX1" fmla="*/ 2336800 w 2336800"/>
              <a:gd name="connsiteY1" fmla="*/ 1168400 h 2336800"/>
              <a:gd name="connsiteX2" fmla="*/ 1168400 w 2336800"/>
              <a:gd name="connsiteY2" fmla="*/ 2336800 h 2336800"/>
              <a:gd name="connsiteX3" fmla="*/ 0 w 2336800"/>
              <a:gd name="connsiteY3" fmla="*/ 1168400 h 2336800"/>
              <a:gd name="connsiteX4" fmla="*/ 1168400 w 2336800"/>
              <a:gd name="connsiteY4" fmla="*/ 0 h 2336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36800" h="2336800">
                <a:moveTo>
                  <a:pt x="1168400" y="0"/>
                </a:moveTo>
                <a:cubicBezTo>
                  <a:pt x="1813690" y="0"/>
                  <a:pt x="2336800" y="523110"/>
                  <a:pt x="2336800" y="1168400"/>
                </a:cubicBezTo>
                <a:cubicBezTo>
                  <a:pt x="2336800" y="1813690"/>
                  <a:pt x="1813690" y="2336800"/>
                  <a:pt x="1168400" y="2336800"/>
                </a:cubicBezTo>
                <a:cubicBezTo>
                  <a:pt x="523110" y="2336800"/>
                  <a:pt x="0" y="1813690"/>
                  <a:pt x="0" y="1168400"/>
                </a:cubicBezTo>
                <a:cubicBezTo>
                  <a:pt x="0" y="523110"/>
                  <a:pt x="523110" y="0"/>
                  <a:pt x="116840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4" name="Text Placeholder 13">
            <a:extLst>
              <a:ext uri="{FF2B5EF4-FFF2-40B4-BE49-F238E27FC236}">
                <a16:creationId xmlns:a16="http://schemas.microsoft.com/office/drawing/2014/main" id="{92B0885C-37DB-4E05-B83F-7AE7AD4653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14F1ED6C-045B-49CB-90EF-AD99C48C6E9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0C2D3B4-52EC-41B5-AD3D-A704BDE37241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391030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3D2454F6-0F14-4DE1-959A-643E8E4FD70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171706" y="1993149"/>
            <a:ext cx="1011306" cy="1011306"/>
          </a:xfrm>
          <a:custGeom>
            <a:avLst/>
            <a:gdLst>
              <a:gd name="connsiteX0" fmla="*/ 505653 w 1011306"/>
              <a:gd name="connsiteY0" fmla="*/ 0 h 1011306"/>
              <a:gd name="connsiteX1" fmla="*/ 1011306 w 1011306"/>
              <a:gd name="connsiteY1" fmla="*/ 505653 h 1011306"/>
              <a:gd name="connsiteX2" fmla="*/ 505653 w 1011306"/>
              <a:gd name="connsiteY2" fmla="*/ 1011306 h 1011306"/>
              <a:gd name="connsiteX3" fmla="*/ 0 w 1011306"/>
              <a:gd name="connsiteY3" fmla="*/ 505653 h 1011306"/>
              <a:gd name="connsiteX4" fmla="*/ 505653 w 1011306"/>
              <a:gd name="connsiteY4" fmla="*/ 0 h 10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306" h="1011306">
                <a:moveTo>
                  <a:pt x="505653" y="0"/>
                </a:moveTo>
                <a:cubicBezTo>
                  <a:pt x="784917" y="0"/>
                  <a:pt x="1011306" y="226389"/>
                  <a:pt x="1011306" y="505653"/>
                </a:cubicBezTo>
                <a:cubicBezTo>
                  <a:pt x="1011306" y="784917"/>
                  <a:pt x="784917" y="1011306"/>
                  <a:pt x="505653" y="1011306"/>
                </a:cubicBezTo>
                <a:cubicBezTo>
                  <a:pt x="226389" y="1011306"/>
                  <a:pt x="0" y="784917"/>
                  <a:pt x="0" y="505653"/>
                </a:cubicBezTo>
                <a:cubicBezTo>
                  <a:pt x="0" y="226389"/>
                  <a:pt x="226389" y="0"/>
                  <a:pt x="50565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17F41808-16DE-4809-8AFE-F531E667CEE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003408" y="1993149"/>
            <a:ext cx="1011306" cy="1011306"/>
          </a:xfrm>
          <a:custGeom>
            <a:avLst/>
            <a:gdLst>
              <a:gd name="connsiteX0" fmla="*/ 505653 w 1011306"/>
              <a:gd name="connsiteY0" fmla="*/ 0 h 1011306"/>
              <a:gd name="connsiteX1" fmla="*/ 1011306 w 1011306"/>
              <a:gd name="connsiteY1" fmla="*/ 505653 h 1011306"/>
              <a:gd name="connsiteX2" fmla="*/ 505653 w 1011306"/>
              <a:gd name="connsiteY2" fmla="*/ 1011306 h 1011306"/>
              <a:gd name="connsiteX3" fmla="*/ 0 w 1011306"/>
              <a:gd name="connsiteY3" fmla="*/ 505653 h 1011306"/>
              <a:gd name="connsiteX4" fmla="*/ 505653 w 1011306"/>
              <a:gd name="connsiteY4" fmla="*/ 0 h 10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306" h="1011306">
                <a:moveTo>
                  <a:pt x="505653" y="0"/>
                </a:moveTo>
                <a:cubicBezTo>
                  <a:pt x="784917" y="0"/>
                  <a:pt x="1011306" y="226389"/>
                  <a:pt x="1011306" y="505653"/>
                </a:cubicBezTo>
                <a:cubicBezTo>
                  <a:pt x="1011306" y="784917"/>
                  <a:pt x="784917" y="1011306"/>
                  <a:pt x="505653" y="1011306"/>
                </a:cubicBezTo>
                <a:cubicBezTo>
                  <a:pt x="226389" y="1011306"/>
                  <a:pt x="0" y="784917"/>
                  <a:pt x="0" y="505653"/>
                </a:cubicBezTo>
                <a:cubicBezTo>
                  <a:pt x="0" y="226389"/>
                  <a:pt x="226389" y="0"/>
                  <a:pt x="50565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1C036C13-42B0-497C-9675-C00C1379F4E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835109" y="1993149"/>
            <a:ext cx="1011306" cy="1011306"/>
          </a:xfrm>
          <a:custGeom>
            <a:avLst/>
            <a:gdLst>
              <a:gd name="connsiteX0" fmla="*/ 505653 w 1011306"/>
              <a:gd name="connsiteY0" fmla="*/ 0 h 1011306"/>
              <a:gd name="connsiteX1" fmla="*/ 1011306 w 1011306"/>
              <a:gd name="connsiteY1" fmla="*/ 505653 h 1011306"/>
              <a:gd name="connsiteX2" fmla="*/ 505653 w 1011306"/>
              <a:gd name="connsiteY2" fmla="*/ 1011306 h 1011306"/>
              <a:gd name="connsiteX3" fmla="*/ 0 w 1011306"/>
              <a:gd name="connsiteY3" fmla="*/ 505653 h 1011306"/>
              <a:gd name="connsiteX4" fmla="*/ 505653 w 1011306"/>
              <a:gd name="connsiteY4" fmla="*/ 0 h 10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306" h="1011306">
                <a:moveTo>
                  <a:pt x="505653" y="0"/>
                </a:moveTo>
                <a:cubicBezTo>
                  <a:pt x="784917" y="0"/>
                  <a:pt x="1011306" y="226389"/>
                  <a:pt x="1011306" y="505653"/>
                </a:cubicBezTo>
                <a:cubicBezTo>
                  <a:pt x="1011306" y="784917"/>
                  <a:pt x="784917" y="1011306"/>
                  <a:pt x="505653" y="1011306"/>
                </a:cubicBezTo>
                <a:cubicBezTo>
                  <a:pt x="226389" y="1011306"/>
                  <a:pt x="0" y="784917"/>
                  <a:pt x="0" y="505653"/>
                </a:cubicBezTo>
                <a:cubicBezTo>
                  <a:pt x="0" y="226389"/>
                  <a:pt x="226389" y="0"/>
                  <a:pt x="50565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33A50757-1AD5-44AC-B2BB-066709F8BD5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340006" y="4525892"/>
            <a:ext cx="1011306" cy="1011306"/>
          </a:xfrm>
          <a:custGeom>
            <a:avLst/>
            <a:gdLst>
              <a:gd name="connsiteX0" fmla="*/ 505653 w 1011306"/>
              <a:gd name="connsiteY0" fmla="*/ 0 h 1011306"/>
              <a:gd name="connsiteX1" fmla="*/ 1011306 w 1011306"/>
              <a:gd name="connsiteY1" fmla="*/ 505653 h 1011306"/>
              <a:gd name="connsiteX2" fmla="*/ 505653 w 1011306"/>
              <a:gd name="connsiteY2" fmla="*/ 1011306 h 1011306"/>
              <a:gd name="connsiteX3" fmla="*/ 0 w 1011306"/>
              <a:gd name="connsiteY3" fmla="*/ 505653 h 1011306"/>
              <a:gd name="connsiteX4" fmla="*/ 505653 w 1011306"/>
              <a:gd name="connsiteY4" fmla="*/ 0 h 10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306" h="1011306">
                <a:moveTo>
                  <a:pt x="505653" y="0"/>
                </a:moveTo>
                <a:cubicBezTo>
                  <a:pt x="784917" y="0"/>
                  <a:pt x="1011306" y="226389"/>
                  <a:pt x="1011306" y="505653"/>
                </a:cubicBezTo>
                <a:cubicBezTo>
                  <a:pt x="1011306" y="784917"/>
                  <a:pt x="784917" y="1011306"/>
                  <a:pt x="505653" y="1011306"/>
                </a:cubicBezTo>
                <a:cubicBezTo>
                  <a:pt x="226389" y="1011306"/>
                  <a:pt x="0" y="784917"/>
                  <a:pt x="0" y="505653"/>
                </a:cubicBezTo>
                <a:cubicBezTo>
                  <a:pt x="0" y="226389"/>
                  <a:pt x="226389" y="0"/>
                  <a:pt x="50565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443A9711-A342-4B84-BD42-C3EA29D7EA9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71705" y="4525892"/>
            <a:ext cx="1011306" cy="1011306"/>
          </a:xfrm>
          <a:custGeom>
            <a:avLst/>
            <a:gdLst>
              <a:gd name="connsiteX0" fmla="*/ 505653 w 1011306"/>
              <a:gd name="connsiteY0" fmla="*/ 0 h 1011306"/>
              <a:gd name="connsiteX1" fmla="*/ 1011306 w 1011306"/>
              <a:gd name="connsiteY1" fmla="*/ 505653 h 1011306"/>
              <a:gd name="connsiteX2" fmla="*/ 505653 w 1011306"/>
              <a:gd name="connsiteY2" fmla="*/ 1011306 h 1011306"/>
              <a:gd name="connsiteX3" fmla="*/ 0 w 1011306"/>
              <a:gd name="connsiteY3" fmla="*/ 505653 h 1011306"/>
              <a:gd name="connsiteX4" fmla="*/ 505653 w 1011306"/>
              <a:gd name="connsiteY4" fmla="*/ 0 h 10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306" h="1011306">
                <a:moveTo>
                  <a:pt x="505653" y="0"/>
                </a:moveTo>
                <a:cubicBezTo>
                  <a:pt x="784917" y="0"/>
                  <a:pt x="1011306" y="226389"/>
                  <a:pt x="1011306" y="505653"/>
                </a:cubicBezTo>
                <a:cubicBezTo>
                  <a:pt x="1011306" y="784917"/>
                  <a:pt x="784917" y="1011306"/>
                  <a:pt x="505653" y="1011306"/>
                </a:cubicBezTo>
                <a:cubicBezTo>
                  <a:pt x="226389" y="1011306"/>
                  <a:pt x="0" y="784917"/>
                  <a:pt x="0" y="505653"/>
                </a:cubicBezTo>
                <a:cubicBezTo>
                  <a:pt x="0" y="226389"/>
                  <a:pt x="226389" y="0"/>
                  <a:pt x="50565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652D7CEC-D1BF-419F-83D3-43D80A6B31A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003407" y="4525892"/>
            <a:ext cx="1011306" cy="1011306"/>
          </a:xfrm>
          <a:custGeom>
            <a:avLst/>
            <a:gdLst>
              <a:gd name="connsiteX0" fmla="*/ 505653 w 1011306"/>
              <a:gd name="connsiteY0" fmla="*/ 0 h 1011306"/>
              <a:gd name="connsiteX1" fmla="*/ 1011306 w 1011306"/>
              <a:gd name="connsiteY1" fmla="*/ 505653 h 1011306"/>
              <a:gd name="connsiteX2" fmla="*/ 505653 w 1011306"/>
              <a:gd name="connsiteY2" fmla="*/ 1011306 h 1011306"/>
              <a:gd name="connsiteX3" fmla="*/ 0 w 1011306"/>
              <a:gd name="connsiteY3" fmla="*/ 505653 h 1011306"/>
              <a:gd name="connsiteX4" fmla="*/ 505653 w 1011306"/>
              <a:gd name="connsiteY4" fmla="*/ 0 h 10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306" h="1011306">
                <a:moveTo>
                  <a:pt x="505653" y="0"/>
                </a:moveTo>
                <a:cubicBezTo>
                  <a:pt x="784917" y="0"/>
                  <a:pt x="1011306" y="226389"/>
                  <a:pt x="1011306" y="505653"/>
                </a:cubicBezTo>
                <a:cubicBezTo>
                  <a:pt x="1011306" y="784917"/>
                  <a:pt x="784917" y="1011306"/>
                  <a:pt x="505653" y="1011306"/>
                </a:cubicBezTo>
                <a:cubicBezTo>
                  <a:pt x="226389" y="1011306"/>
                  <a:pt x="0" y="784917"/>
                  <a:pt x="0" y="505653"/>
                </a:cubicBezTo>
                <a:cubicBezTo>
                  <a:pt x="0" y="226389"/>
                  <a:pt x="226389" y="0"/>
                  <a:pt x="50565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230FD01E-6514-4AEC-B3C2-B156287EC88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835108" y="4525892"/>
            <a:ext cx="1011306" cy="1011306"/>
          </a:xfrm>
          <a:custGeom>
            <a:avLst/>
            <a:gdLst>
              <a:gd name="connsiteX0" fmla="*/ 505653 w 1011306"/>
              <a:gd name="connsiteY0" fmla="*/ 0 h 1011306"/>
              <a:gd name="connsiteX1" fmla="*/ 1011306 w 1011306"/>
              <a:gd name="connsiteY1" fmla="*/ 505653 h 1011306"/>
              <a:gd name="connsiteX2" fmla="*/ 505653 w 1011306"/>
              <a:gd name="connsiteY2" fmla="*/ 1011306 h 1011306"/>
              <a:gd name="connsiteX3" fmla="*/ 0 w 1011306"/>
              <a:gd name="connsiteY3" fmla="*/ 505653 h 1011306"/>
              <a:gd name="connsiteX4" fmla="*/ 505653 w 1011306"/>
              <a:gd name="connsiteY4" fmla="*/ 0 h 10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306" h="1011306">
                <a:moveTo>
                  <a:pt x="505653" y="0"/>
                </a:moveTo>
                <a:cubicBezTo>
                  <a:pt x="784917" y="0"/>
                  <a:pt x="1011306" y="226389"/>
                  <a:pt x="1011306" y="505653"/>
                </a:cubicBezTo>
                <a:cubicBezTo>
                  <a:pt x="1011306" y="784917"/>
                  <a:pt x="784917" y="1011306"/>
                  <a:pt x="505653" y="1011306"/>
                </a:cubicBezTo>
                <a:cubicBezTo>
                  <a:pt x="226389" y="1011306"/>
                  <a:pt x="0" y="784917"/>
                  <a:pt x="0" y="505653"/>
                </a:cubicBezTo>
                <a:cubicBezTo>
                  <a:pt x="0" y="226389"/>
                  <a:pt x="226389" y="0"/>
                  <a:pt x="50565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0441CE85-78D8-42D7-A81C-0CC477226D5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340007" y="1993149"/>
            <a:ext cx="1011306" cy="1011306"/>
          </a:xfrm>
          <a:custGeom>
            <a:avLst/>
            <a:gdLst>
              <a:gd name="connsiteX0" fmla="*/ 505653 w 1011306"/>
              <a:gd name="connsiteY0" fmla="*/ 0 h 1011306"/>
              <a:gd name="connsiteX1" fmla="*/ 1011306 w 1011306"/>
              <a:gd name="connsiteY1" fmla="*/ 505653 h 1011306"/>
              <a:gd name="connsiteX2" fmla="*/ 505653 w 1011306"/>
              <a:gd name="connsiteY2" fmla="*/ 1011306 h 1011306"/>
              <a:gd name="connsiteX3" fmla="*/ 0 w 1011306"/>
              <a:gd name="connsiteY3" fmla="*/ 505653 h 1011306"/>
              <a:gd name="connsiteX4" fmla="*/ 505653 w 1011306"/>
              <a:gd name="connsiteY4" fmla="*/ 0 h 10113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306" h="1011306">
                <a:moveTo>
                  <a:pt x="505653" y="0"/>
                </a:moveTo>
                <a:cubicBezTo>
                  <a:pt x="784917" y="0"/>
                  <a:pt x="1011306" y="226389"/>
                  <a:pt x="1011306" y="505653"/>
                </a:cubicBezTo>
                <a:cubicBezTo>
                  <a:pt x="1011306" y="784917"/>
                  <a:pt x="784917" y="1011306"/>
                  <a:pt x="505653" y="1011306"/>
                </a:cubicBezTo>
                <a:cubicBezTo>
                  <a:pt x="226389" y="1011306"/>
                  <a:pt x="0" y="784917"/>
                  <a:pt x="0" y="505653"/>
                </a:cubicBezTo>
                <a:cubicBezTo>
                  <a:pt x="0" y="226389"/>
                  <a:pt x="226389" y="0"/>
                  <a:pt x="50565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CFD332FA-30BF-4F14-9784-E652AB2881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A88ED114-F96A-496E-AEA5-D1CC99B04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3D7BFE-A906-4BD6-9551-47B44C61FB65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4665229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C18BCFFD-404F-42C8-8CC3-620887E30AA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934385" y="3475734"/>
            <a:ext cx="690374" cy="690374"/>
          </a:xfrm>
          <a:custGeom>
            <a:avLst/>
            <a:gdLst>
              <a:gd name="connsiteX0" fmla="*/ 345187 w 690374"/>
              <a:gd name="connsiteY0" fmla="*/ 0 h 690374"/>
              <a:gd name="connsiteX1" fmla="*/ 690374 w 690374"/>
              <a:gd name="connsiteY1" fmla="*/ 345187 h 690374"/>
              <a:gd name="connsiteX2" fmla="*/ 345187 w 690374"/>
              <a:gd name="connsiteY2" fmla="*/ 690374 h 690374"/>
              <a:gd name="connsiteX3" fmla="*/ 0 w 690374"/>
              <a:gd name="connsiteY3" fmla="*/ 345187 h 690374"/>
              <a:gd name="connsiteX4" fmla="*/ 345187 w 690374"/>
              <a:gd name="connsiteY4" fmla="*/ 0 h 690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374" h="690374">
                <a:moveTo>
                  <a:pt x="345187" y="0"/>
                </a:moveTo>
                <a:cubicBezTo>
                  <a:pt x="535829" y="0"/>
                  <a:pt x="690374" y="154545"/>
                  <a:pt x="690374" y="345187"/>
                </a:cubicBezTo>
                <a:cubicBezTo>
                  <a:pt x="690374" y="535829"/>
                  <a:pt x="535829" y="690374"/>
                  <a:pt x="345187" y="690374"/>
                </a:cubicBezTo>
                <a:cubicBezTo>
                  <a:pt x="154545" y="690374"/>
                  <a:pt x="0" y="535829"/>
                  <a:pt x="0" y="345187"/>
                </a:cubicBezTo>
                <a:cubicBezTo>
                  <a:pt x="0" y="154545"/>
                  <a:pt x="154545" y="0"/>
                  <a:pt x="34518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E947AAD5-DE04-4F7A-8B3B-A06E241B0F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450297" y="3475734"/>
            <a:ext cx="690374" cy="690374"/>
          </a:xfrm>
          <a:custGeom>
            <a:avLst/>
            <a:gdLst>
              <a:gd name="connsiteX0" fmla="*/ 345187 w 690374"/>
              <a:gd name="connsiteY0" fmla="*/ 0 h 690374"/>
              <a:gd name="connsiteX1" fmla="*/ 690374 w 690374"/>
              <a:gd name="connsiteY1" fmla="*/ 345187 h 690374"/>
              <a:gd name="connsiteX2" fmla="*/ 345187 w 690374"/>
              <a:gd name="connsiteY2" fmla="*/ 690374 h 690374"/>
              <a:gd name="connsiteX3" fmla="*/ 0 w 690374"/>
              <a:gd name="connsiteY3" fmla="*/ 345187 h 690374"/>
              <a:gd name="connsiteX4" fmla="*/ 345187 w 690374"/>
              <a:gd name="connsiteY4" fmla="*/ 0 h 690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374" h="690374">
                <a:moveTo>
                  <a:pt x="345187" y="0"/>
                </a:moveTo>
                <a:cubicBezTo>
                  <a:pt x="535829" y="0"/>
                  <a:pt x="690374" y="154545"/>
                  <a:pt x="690374" y="345187"/>
                </a:cubicBezTo>
                <a:cubicBezTo>
                  <a:pt x="690374" y="535829"/>
                  <a:pt x="535829" y="690374"/>
                  <a:pt x="345187" y="690374"/>
                </a:cubicBezTo>
                <a:cubicBezTo>
                  <a:pt x="154545" y="690374"/>
                  <a:pt x="0" y="535829"/>
                  <a:pt x="0" y="345187"/>
                </a:cubicBezTo>
                <a:cubicBezTo>
                  <a:pt x="0" y="154545"/>
                  <a:pt x="154545" y="0"/>
                  <a:pt x="34518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C546AE2F-46E6-4F90-8F14-D524C38C969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966211" y="3471499"/>
            <a:ext cx="690374" cy="690374"/>
          </a:xfrm>
          <a:custGeom>
            <a:avLst/>
            <a:gdLst>
              <a:gd name="connsiteX0" fmla="*/ 345187 w 690374"/>
              <a:gd name="connsiteY0" fmla="*/ 0 h 690374"/>
              <a:gd name="connsiteX1" fmla="*/ 690374 w 690374"/>
              <a:gd name="connsiteY1" fmla="*/ 345187 h 690374"/>
              <a:gd name="connsiteX2" fmla="*/ 345187 w 690374"/>
              <a:gd name="connsiteY2" fmla="*/ 690374 h 690374"/>
              <a:gd name="connsiteX3" fmla="*/ 0 w 690374"/>
              <a:gd name="connsiteY3" fmla="*/ 345187 h 690374"/>
              <a:gd name="connsiteX4" fmla="*/ 345187 w 690374"/>
              <a:gd name="connsiteY4" fmla="*/ 0 h 690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374" h="690374">
                <a:moveTo>
                  <a:pt x="345187" y="0"/>
                </a:moveTo>
                <a:cubicBezTo>
                  <a:pt x="535829" y="0"/>
                  <a:pt x="690374" y="154545"/>
                  <a:pt x="690374" y="345187"/>
                </a:cubicBezTo>
                <a:cubicBezTo>
                  <a:pt x="690374" y="535829"/>
                  <a:pt x="535829" y="690374"/>
                  <a:pt x="345187" y="690374"/>
                </a:cubicBezTo>
                <a:cubicBezTo>
                  <a:pt x="154545" y="690374"/>
                  <a:pt x="0" y="535829"/>
                  <a:pt x="0" y="345187"/>
                </a:cubicBezTo>
                <a:cubicBezTo>
                  <a:pt x="0" y="154545"/>
                  <a:pt x="154545" y="0"/>
                  <a:pt x="34518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36" name="Picture Placeholder 35">
            <a:extLst>
              <a:ext uri="{FF2B5EF4-FFF2-40B4-BE49-F238E27FC236}">
                <a16:creationId xmlns:a16="http://schemas.microsoft.com/office/drawing/2014/main" id="{2ACFCC08-5940-4032-8B6A-203FD6774C1A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418471" y="3471499"/>
            <a:ext cx="690374" cy="690374"/>
          </a:xfrm>
          <a:custGeom>
            <a:avLst/>
            <a:gdLst>
              <a:gd name="connsiteX0" fmla="*/ 345187 w 690374"/>
              <a:gd name="connsiteY0" fmla="*/ 0 h 690374"/>
              <a:gd name="connsiteX1" fmla="*/ 690374 w 690374"/>
              <a:gd name="connsiteY1" fmla="*/ 345187 h 690374"/>
              <a:gd name="connsiteX2" fmla="*/ 345187 w 690374"/>
              <a:gd name="connsiteY2" fmla="*/ 690374 h 690374"/>
              <a:gd name="connsiteX3" fmla="*/ 0 w 690374"/>
              <a:gd name="connsiteY3" fmla="*/ 345187 h 690374"/>
              <a:gd name="connsiteX4" fmla="*/ 345187 w 690374"/>
              <a:gd name="connsiteY4" fmla="*/ 0 h 690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374" h="690374">
                <a:moveTo>
                  <a:pt x="345187" y="0"/>
                </a:moveTo>
                <a:cubicBezTo>
                  <a:pt x="535829" y="0"/>
                  <a:pt x="690374" y="154545"/>
                  <a:pt x="690374" y="345187"/>
                </a:cubicBezTo>
                <a:cubicBezTo>
                  <a:pt x="690374" y="535829"/>
                  <a:pt x="535829" y="690374"/>
                  <a:pt x="345187" y="690374"/>
                </a:cubicBezTo>
                <a:cubicBezTo>
                  <a:pt x="154545" y="690374"/>
                  <a:pt x="0" y="535829"/>
                  <a:pt x="0" y="345187"/>
                </a:cubicBezTo>
                <a:cubicBezTo>
                  <a:pt x="0" y="154545"/>
                  <a:pt x="154545" y="0"/>
                  <a:pt x="34518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5821815E-3AB1-46DA-B8E5-B18E979F606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31883" y="5216042"/>
            <a:ext cx="690374" cy="690374"/>
          </a:xfrm>
          <a:custGeom>
            <a:avLst/>
            <a:gdLst>
              <a:gd name="connsiteX0" fmla="*/ 345187 w 690374"/>
              <a:gd name="connsiteY0" fmla="*/ 0 h 690374"/>
              <a:gd name="connsiteX1" fmla="*/ 690374 w 690374"/>
              <a:gd name="connsiteY1" fmla="*/ 345187 h 690374"/>
              <a:gd name="connsiteX2" fmla="*/ 345187 w 690374"/>
              <a:gd name="connsiteY2" fmla="*/ 690374 h 690374"/>
              <a:gd name="connsiteX3" fmla="*/ 0 w 690374"/>
              <a:gd name="connsiteY3" fmla="*/ 345187 h 690374"/>
              <a:gd name="connsiteX4" fmla="*/ 345187 w 690374"/>
              <a:gd name="connsiteY4" fmla="*/ 0 h 690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374" h="690374">
                <a:moveTo>
                  <a:pt x="345187" y="0"/>
                </a:moveTo>
                <a:cubicBezTo>
                  <a:pt x="535829" y="0"/>
                  <a:pt x="690374" y="154545"/>
                  <a:pt x="690374" y="345187"/>
                </a:cubicBezTo>
                <a:cubicBezTo>
                  <a:pt x="690374" y="535829"/>
                  <a:pt x="535829" y="690374"/>
                  <a:pt x="345187" y="690374"/>
                </a:cubicBezTo>
                <a:cubicBezTo>
                  <a:pt x="154545" y="690374"/>
                  <a:pt x="0" y="535829"/>
                  <a:pt x="0" y="345187"/>
                </a:cubicBezTo>
                <a:cubicBezTo>
                  <a:pt x="0" y="154545"/>
                  <a:pt x="154545" y="0"/>
                  <a:pt x="34518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96AA210C-436B-4FED-BD39-6DA6AB254D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00535" y="5216042"/>
            <a:ext cx="690374" cy="690374"/>
          </a:xfrm>
          <a:custGeom>
            <a:avLst/>
            <a:gdLst>
              <a:gd name="connsiteX0" fmla="*/ 345187 w 690374"/>
              <a:gd name="connsiteY0" fmla="*/ 0 h 690374"/>
              <a:gd name="connsiteX1" fmla="*/ 690374 w 690374"/>
              <a:gd name="connsiteY1" fmla="*/ 345187 h 690374"/>
              <a:gd name="connsiteX2" fmla="*/ 345187 w 690374"/>
              <a:gd name="connsiteY2" fmla="*/ 690374 h 690374"/>
              <a:gd name="connsiteX3" fmla="*/ 0 w 690374"/>
              <a:gd name="connsiteY3" fmla="*/ 345187 h 690374"/>
              <a:gd name="connsiteX4" fmla="*/ 345187 w 690374"/>
              <a:gd name="connsiteY4" fmla="*/ 0 h 690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374" h="690374">
                <a:moveTo>
                  <a:pt x="345187" y="0"/>
                </a:moveTo>
                <a:cubicBezTo>
                  <a:pt x="535829" y="0"/>
                  <a:pt x="690374" y="154545"/>
                  <a:pt x="690374" y="345187"/>
                </a:cubicBezTo>
                <a:cubicBezTo>
                  <a:pt x="690374" y="535829"/>
                  <a:pt x="535829" y="690374"/>
                  <a:pt x="345187" y="690374"/>
                </a:cubicBezTo>
                <a:cubicBezTo>
                  <a:pt x="154545" y="690374"/>
                  <a:pt x="0" y="535829"/>
                  <a:pt x="0" y="345187"/>
                </a:cubicBezTo>
                <a:cubicBezTo>
                  <a:pt x="0" y="154545"/>
                  <a:pt x="154545" y="0"/>
                  <a:pt x="34518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BAD3A3DD-9BDB-4485-9B37-97352E8BA8E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401083" y="5216042"/>
            <a:ext cx="690374" cy="690374"/>
          </a:xfrm>
          <a:custGeom>
            <a:avLst/>
            <a:gdLst>
              <a:gd name="connsiteX0" fmla="*/ 345187 w 690374"/>
              <a:gd name="connsiteY0" fmla="*/ 0 h 690374"/>
              <a:gd name="connsiteX1" fmla="*/ 690374 w 690374"/>
              <a:gd name="connsiteY1" fmla="*/ 345187 h 690374"/>
              <a:gd name="connsiteX2" fmla="*/ 345187 w 690374"/>
              <a:gd name="connsiteY2" fmla="*/ 690374 h 690374"/>
              <a:gd name="connsiteX3" fmla="*/ 0 w 690374"/>
              <a:gd name="connsiteY3" fmla="*/ 345187 h 690374"/>
              <a:gd name="connsiteX4" fmla="*/ 345187 w 690374"/>
              <a:gd name="connsiteY4" fmla="*/ 0 h 690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374" h="690374">
                <a:moveTo>
                  <a:pt x="345187" y="0"/>
                </a:moveTo>
                <a:cubicBezTo>
                  <a:pt x="535829" y="0"/>
                  <a:pt x="690374" y="154545"/>
                  <a:pt x="690374" y="345187"/>
                </a:cubicBezTo>
                <a:cubicBezTo>
                  <a:pt x="690374" y="535829"/>
                  <a:pt x="535829" y="690374"/>
                  <a:pt x="345187" y="690374"/>
                </a:cubicBezTo>
                <a:cubicBezTo>
                  <a:pt x="154545" y="690374"/>
                  <a:pt x="0" y="535829"/>
                  <a:pt x="0" y="345187"/>
                </a:cubicBezTo>
                <a:cubicBezTo>
                  <a:pt x="0" y="154545"/>
                  <a:pt x="154545" y="0"/>
                  <a:pt x="34518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07B8D648-5776-4AB3-8B5D-E674A6B6B371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0669740" y="5216042"/>
            <a:ext cx="690374" cy="690374"/>
          </a:xfrm>
          <a:custGeom>
            <a:avLst/>
            <a:gdLst>
              <a:gd name="connsiteX0" fmla="*/ 345187 w 690374"/>
              <a:gd name="connsiteY0" fmla="*/ 0 h 690374"/>
              <a:gd name="connsiteX1" fmla="*/ 690374 w 690374"/>
              <a:gd name="connsiteY1" fmla="*/ 345187 h 690374"/>
              <a:gd name="connsiteX2" fmla="*/ 345187 w 690374"/>
              <a:gd name="connsiteY2" fmla="*/ 690374 h 690374"/>
              <a:gd name="connsiteX3" fmla="*/ 0 w 690374"/>
              <a:gd name="connsiteY3" fmla="*/ 345187 h 690374"/>
              <a:gd name="connsiteX4" fmla="*/ 345187 w 690374"/>
              <a:gd name="connsiteY4" fmla="*/ 0 h 690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374" h="690374">
                <a:moveTo>
                  <a:pt x="345187" y="0"/>
                </a:moveTo>
                <a:cubicBezTo>
                  <a:pt x="535829" y="0"/>
                  <a:pt x="690374" y="154545"/>
                  <a:pt x="690374" y="345187"/>
                </a:cubicBezTo>
                <a:cubicBezTo>
                  <a:pt x="690374" y="535829"/>
                  <a:pt x="535829" y="690374"/>
                  <a:pt x="345187" y="690374"/>
                </a:cubicBezTo>
                <a:cubicBezTo>
                  <a:pt x="154545" y="690374"/>
                  <a:pt x="0" y="535829"/>
                  <a:pt x="0" y="345187"/>
                </a:cubicBezTo>
                <a:cubicBezTo>
                  <a:pt x="0" y="154545"/>
                  <a:pt x="154545" y="0"/>
                  <a:pt x="34518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2E8880C9-F8F6-4F83-94F9-3F3443B05C3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750804" y="5216042"/>
            <a:ext cx="690374" cy="690374"/>
          </a:xfrm>
          <a:custGeom>
            <a:avLst/>
            <a:gdLst>
              <a:gd name="connsiteX0" fmla="*/ 345187 w 690374"/>
              <a:gd name="connsiteY0" fmla="*/ 0 h 690374"/>
              <a:gd name="connsiteX1" fmla="*/ 690374 w 690374"/>
              <a:gd name="connsiteY1" fmla="*/ 345187 h 690374"/>
              <a:gd name="connsiteX2" fmla="*/ 345187 w 690374"/>
              <a:gd name="connsiteY2" fmla="*/ 690374 h 690374"/>
              <a:gd name="connsiteX3" fmla="*/ 0 w 690374"/>
              <a:gd name="connsiteY3" fmla="*/ 345187 h 690374"/>
              <a:gd name="connsiteX4" fmla="*/ 345187 w 690374"/>
              <a:gd name="connsiteY4" fmla="*/ 0 h 690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374" h="690374">
                <a:moveTo>
                  <a:pt x="345187" y="0"/>
                </a:moveTo>
                <a:cubicBezTo>
                  <a:pt x="535829" y="0"/>
                  <a:pt x="690374" y="154545"/>
                  <a:pt x="690374" y="345187"/>
                </a:cubicBezTo>
                <a:cubicBezTo>
                  <a:pt x="690374" y="535829"/>
                  <a:pt x="535829" y="690374"/>
                  <a:pt x="345187" y="690374"/>
                </a:cubicBezTo>
                <a:cubicBezTo>
                  <a:pt x="154545" y="690374"/>
                  <a:pt x="0" y="535829"/>
                  <a:pt x="0" y="345187"/>
                </a:cubicBezTo>
                <a:cubicBezTo>
                  <a:pt x="0" y="154545"/>
                  <a:pt x="154545" y="0"/>
                  <a:pt x="34518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C8AE4C6B-D276-4BE7-9A3F-3AA1512CE77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750811" y="2171145"/>
            <a:ext cx="690374" cy="690374"/>
          </a:xfrm>
          <a:custGeom>
            <a:avLst/>
            <a:gdLst>
              <a:gd name="connsiteX0" fmla="*/ 345187 w 690374"/>
              <a:gd name="connsiteY0" fmla="*/ 0 h 690374"/>
              <a:gd name="connsiteX1" fmla="*/ 690374 w 690374"/>
              <a:gd name="connsiteY1" fmla="*/ 345187 h 690374"/>
              <a:gd name="connsiteX2" fmla="*/ 345187 w 690374"/>
              <a:gd name="connsiteY2" fmla="*/ 690374 h 690374"/>
              <a:gd name="connsiteX3" fmla="*/ 0 w 690374"/>
              <a:gd name="connsiteY3" fmla="*/ 345187 h 690374"/>
              <a:gd name="connsiteX4" fmla="*/ 345187 w 690374"/>
              <a:gd name="connsiteY4" fmla="*/ 0 h 690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0374" h="690374">
                <a:moveTo>
                  <a:pt x="345187" y="0"/>
                </a:moveTo>
                <a:cubicBezTo>
                  <a:pt x="535829" y="0"/>
                  <a:pt x="690374" y="154545"/>
                  <a:pt x="690374" y="345187"/>
                </a:cubicBezTo>
                <a:cubicBezTo>
                  <a:pt x="690374" y="535829"/>
                  <a:pt x="535829" y="690374"/>
                  <a:pt x="345187" y="690374"/>
                </a:cubicBezTo>
                <a:cubicBezTo>
                  <a:pt x="154545" y="690374"/>
                  <a:pt x="0" y="535829"/>
                  <a:pt x="0" y="345187"/>
                </a:cubicBezTo>
                <a:cubicBezTo>
                  <a:pt x="0" y="154545"/>
                  <a:pt x="154545" y="0"/>
                  <a:pt x="34518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CFD332FA-30BF-4F14-9784-E652AB2881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A88ED114-F96A-496E-AEA5-D1CC99B04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3D7BFE-A906-4BD6-9551-47B44C61FB65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373221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icture Placeholder 45">
            <a:extLst>
              <a:ext uri="{FF2B5EF4-FFF2-40B4-BE49-F238E27FC236}">
                <a16:creationId xmlns:a16="http://schemas.microsoft.com/office/drawing/2014/main" id="{29B04DCB-B71A-476F-941F-3961EF9613E3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1973941" y="3565468"/>
            <a:ext cx="885372" cy="885372"/>
          </a:xfrm>
          <a:custGeom>
            <a:avLst/>
            <a:gdLst>
              <a:gd name="connsiteX0" fmla="*/ 60480 w 885372"/>
              <a:gd name="connsiteY0" fmla="*/ 0 h 885372"/>
              <a:gd name="connsiteX1" fmla="*/ 824892 w 885372"/>
              <a:gd name="connsiteY1" fmla="*/ 0 h 885372"/>
              <a:gd name="connsiteX2" fmla="*/ 885372 w 885372"/>
              <a:gd name="connsiteY2" fmla="*/ 60480 h 885372"/>
              <a:gd name="connsiteX3" fmla="*/ 885372 w 885372"/>
              <a:gd name="connsiteY3" fmla="*/ 824892 h 885372"/>
              <a:gd name="connsiteX4" fmla="*/ 824892 w 885372"/>
              <a:gd name="connsiteY4" fmla="*/ 885372 h 885372"/>
              <a:gd name="connsiteX5" fmla="*/ 60480 w 885372"/>
              <a:gd name="connsiteY5" fmla="*/ 885372 h 885372"/>
              <a:gd name="connsiteX6" fmla="*/ 0 w 885372"/>
              <a:gd name="connsiteY6" fmla="*/ 824892 h 885372"/>
              <a:gd name="connsiteX7" fmla="*/ 0 w 885372"/>
              <a:gd name="connsiteY7" fmla="*/ 60480 h 885372"/>
              <a:gd name="connsiteX8" fmla="*/ 60480 w 885372"/>
              <a:gd name="connsiteY8" fmla="*/ 0 h 885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5372" h="885372">
                <a:moveTo>
                  <a:pt x="60480" y="0"/>
                </a:moveTo>
                <a:lnTo>
                  <a:pt x="824892" y="0"/>
                </a:lnTo>
                <a:cubicBezTo>
                  <a:pt x="858294" y="0"/>
                  <a:pt x="885372" y="27078"/>
                  <a:pt x="885372" y="60480"/>
                </a:cubicBezTo>
                <a:lnTo>
                  <a:pt x="885372" y="824892"/>
                </a:lnTo>
                <a:cubicBezTo>
                  <a:pt x="885372" y="858294"/>
                  <a:pt x="858294" y="885372"/>
                  <a:pt x="824892" y="885372"/>
                </a:cubicBezTo>
                <a:lnTo>
                  <a:pt x="60480" y="885372"/>
                </a:lnTo>
                <a:cubicBezTo>
                  <a:pt x="27078" y="885372"/>
                  <a:pt x="0" y="858294"/>
                  <a:pt x="0" y="824892"/>
                </a:cubicBezTo>
                <a:lnTo>
                  <a:pt x="0" y="60480"/>
                </a:lnTo>
                <a:cubicBezTo>
                  <a:pt x="0" y="27078"/>
                  <a:pt x="27078" y="0"/>
                  <a:pt x="6048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47" name="Picture Placeholder 46">
            <a:extLst>
              <a:ext uri="{FF2B5EF4-FFF2-40B4-BE49-F238E27FC236}">
                <a16:creationId xmlns:a16="http://schemas.microsoft.com/office/drawing/2014/main" id="{637721B4-72F6-400A-BCD5-9FBFCE423D8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879772" y="3565468"/>
            <a:ext cx="885372" cy="885372"/>
          </a:xfrm>
          <a:custGeom>
            <a:avLst/>
            <a:gdLst>
              <a:gd name="connsiteX0" fmla="*/ 60480 w 885372"/>
              <a:gd name="connsiteY0" fmla="*/ 0 h 885372"/>
              <a:gd name="connsiteX1" fmla="*/ 824892 w 885372"/>
              <a:gd name="connsiteY1" fmla="*/ 0 h 885372"/>
              <a:gd name="connsiteX2" fmla="*/ 885372 w 885372"/>
              <a:gd name="connsiteY2" fmla="*/ 60480 h 885372"/>
              <a:gd name="connsiteX3" fmla="*/ 885372 w 885372"/>
              <a:gd name="connsiteY3" fmla="*/ 824892 h 885372"/>
              <a:gd name="connsiteX4" fmla="*/ 824892 w 885372"/>
              <a:gd name="connsiteY4" fmla="*/ 885372 h 885372"/>
              <a:gd name="connsiteX5" fmla="*/ 60480 w 885372"/>
              <a:gd name="connsiteY5" fmla="*/ 885372 h 885372"/>
              <a:gd name="connsiteX6" fmla="*/ 0 w 885372"/>
              <a:gd name="connsiteY6" fmla="*/ 824892 h 885372"/>
              <a:gd name="connsiteX7" fmla="*/ 0 w 885372"/>
              <a:gd name="connsiteY7" fmla="*/ 60480 h 885372"/>
              <a:gd name="connsiteX8" fmla="*/ 60480 w 885372"/>
              <a:gd name="connsiteY8" fmla="*/ 0 h 885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5372" h="885372">
                <a:moveTo>
                  <a:pt x="60480" y="0"/>
                </a:moveTo>
                <a:lnTo>
                  <a:pt x="824892" y="0"/>
                </a:lnTo>
                <a:cubicBezTo>
                  <a:pt x="858294" y="0"/>
                  <a:pt x="885372" y="27078"/>
                  <a:pt x="885372" y="60480"/>
                </a:cubicBezTo>
                <a:lnTo>
                  <a:pt x="885372" y="824892"/>
                </a:lnTo>
                <a:cubicBezTo>
                  <a:pt x="885372" y="858294"/>
                  <a:pt x="858294" y="885372"/>
                  <a:pt x="824892" y="885372"/>
                </a:cubicBezTo>
                <a:lnTo>
                  <a:pt x="60480" y="885372"/>
                </a:lnTo>
                <a:cubicBezTo>
                  <a:pt x="27078" y="885372"/>
                  <a:pt x="0" y="858294"/>
                  <a:pt x="0" y="824892"/>
                </a:cubicBezTo>
                <a:lnTo>
                  <a:pt x="0" y="60480"/>
                </a:lnTo>
                <a:cubicBezTo>
                  <a:pt x="0" y="27078"/>
                  <a:pt x="27078" y="0"/>
                  <a:pt x="6048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48" name="Picture Placeholder 47">
            <a:extLst>
              <a:ext uri="{FF2B5EF4-FFF2-40B4-BE49-F238E27FC236}">
                <a16:creationId xmlns:a16="http://schemas.microsoft.com/office/drawing/2014/main" id="{AE9AF8F1-F175-468F-905E-A1BA6F96DAD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426858" y="3565468"/>
            <a:ext cx="885372" cy="885372"/>
          </a:xfrm>
          <a:custGeom>
            <a:avLst/>
            <a:gdLst>
              <a:gd name="connsiteX0" fmla="*/ 60480 w 885372"/>
              <a:gd name="connsiteY0" fmla="*/ 0 h 885372"/>
              <a:gd name="connsiteX1" fmla="*/ 824892 w 885372"/>
              <a:gd name="connsiteY1" fmla="*/ 0 h 885372"/>
              <a:gd name="connsiteX2" fmla="*/ 885372 w 885372"/>
              <a:gd name="connsiteY2" fmla="*/ 60480 h 885372"/>
              <a:gd name="connsiteX3" fmla="*/ 885372 w 885372"/>
              <a:gd name="connsiteY3" fmla="*/ 824892 h 885372"/>
              <a:gd name="connsiteX4" fmla="*/ 824892 w 885372"/>
              <a:gd name="connsiteY4" fmla="*/ 885372 h 885372"/>
              <a:gd name="connsiteX5" fmla="*/ 60480 w 885372"/>
              <a:gd name="connsiteY5" fmla="*/ 885372 h 885372"/>
              <a:gd name="connsiteX6" fmla="*/ 0 w 885372"/>
              <a:gd name="connsiteY6" fmla="*/ 824892 h 885372"/>
              <a:gd name="connsiteX7" fmla="*/ 0 w 885372"/>
              <a:gd name="connsiteY7" fmla="*/ 60480 h 885372"/>
              <a:gd name="connsiteX8" fmla="*/ 60480 w 885372"/>
              <a:gd name="connsiteY8" fmla="*/ 0 h 885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5372" h="885372">
                <a:moveTo>
                  <a:pt x="60480" y="0"/>
                </a:moveTo>
                <a:lnTo>
                  <a:pt x="824892" y="0"/>
                </a:lnTo>
                <a:cubicBezTo>
                  <a:pt x="858294" y="0"/>
                  <a:pt x="885372" y="27078"/>
                  <a:pt x="885372" y="60480"/>
                </a:cubicBezTo>
                <a:lnTo>
                  <a:pt x="885372" y="824892"/>
                </a:lnTo>
                <a:cubicBezTo>
                  <a:pt x="885372" y="858294"/>
                  <a:pt x="858294" y="885372"/>
                  <a:pt x="824892" y="885372"/>
                </a:cubicBezTo>
                <a:lnTo>
                  <a:pt x="60480" y="885372"/>
                </a:lnTo>
                <a:cubicBezTo>
                  <a:pt x="27078" y="885372"/>
                  <a:pt x="0" y="858294"/>
                  <a:pt x="0" y="824892"/>
                </a:cubicBezTo>
                <a:lnTo>
                  <a:pt x="0" y="60480"/>
                </a:lnTo>
                <a:cubicBezTo>
                  <a:pt x="0" y="27078"/>
                  <a:pt x="27078" y="0"/>
                  <a:pt x="6048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50" name="Picture Placeholder 49">
            <a:extLst>
              <a:ext uri="{FF2B5EF4-FFF2-40B4-BE49-F238E27FC236}">
                <a16:creationId xmlns:a16="http://schemas.microsoft.com/office/drawing/2014/main" id="{BD9E1D45-1D5F-4BCF-BC8B-9455DB419DA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332685" y="3565468"/>
            <a:ext cx="885372" cy="885372"/>
          </a:xfrm>
          <a:custGeom>
            <a:avLst/>
            <a:gdLst>
              <a:gd name="connsiteX0" fmla="*/ 60480 w 885372"/>
              <a:gd name="connsiteY0" fmla="*/ 0 h 885372"/>
              <a:gd name="connsiteX1" fmla="*/ 824892 w 885372"/>
              <a:gd name="connsiteY1" fmla="*/ 0 h 885372"/>
              <a:gd name="connsiteX2" fmla="*/ 885372 w 885372"/>
              <a:gd name="connsiteY2" fmla="*/ 60480 h 885372"/>
              <a:gd name="connsiteX3" fmla="*/ 885372 w 885372"/>
              <a:gd name="connsiteY3" fmla="*/ 824892 h 885372"/>
              <a:gd name="connsiteX4" fmla="*/ 824892 w 885372"/>
              <a:gd name="connsiteY4" fmla="*/ 885372 h 885372"/>
              <a:gd name="connsiteX5" fmla="*/ 60480 w 885372"/>
              <a:gd name="connsiteY5" fmla="*/ 885372 h 885372"/>
              <a:gd name="connsiteX6" fmla="*/ 0 w 885372"/>
              <a:gd name="connsiteY6" fmla="*/ 824892 h 885372"/>
              <a:gd name="connsiteX7" fmla="*/ 0 w 885372"/>
              <a:gd name="connsiteY7" fmla="*/ 60480 h 885372"/>
              <a:gd name="connsiteX8" fmla="*/ 60480 w 885372"/>
              <a:gd name="connsiteY8" fmla="*/ 0 h 885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5372" h="885372">
                <a:moveTo>
                  <a:pt x="60480" y="0"/>
                </a:moveTo>
                <a:lnTo>
                  <a:pt x="824892" y="0"/>
                </a:lnTo>
                <a:cubicBezTo>
                  <a:pt x="858294" y="0"/>
                  <a:pt x="885372" y="27078"/>
                  <a:pt x="885372" y="60480"/>
                </a:cubicBezTo>
                <a:lnTo>
                  <a:pt x="885372" y="824892"/>
                </a:lnTo>
                <a:cubicBezTo>
                  <a:pt x="885372" y="858294"/>
                  <a:pt x="858294" y="885372"/>
                  <a:pt x="824892" y="885372"/>
                </a:cubicBezTo>
                <a:lnTo>
                  <a:pt x="60480" y="885372"/>
                </a:lnTo>
                <a:cubicBezTo>
                  <a:pt x="27078" y="885372"/>
                  <a:pt x="0" y="858294"/>
                  <a:pt x="0" y="824892"/>
                </a:cubicBezTo>
                <a:lnTo>
                  <a:pt x="0" y="60480"/>
                </a:lnTo>
                <a:cubicBezTo>
                  <a:pt x="0" y="27078"/>
                  <a:pt x="27078" y="0"/>
                  <a:pt x="6048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51" name="Picture Placeholder 50">
            <a:extLst>
              <a:ext uri="{FF2B5EF4-FFF2-40B4-BE49-F238E27FC236}">
                <a16:creationId xmlns:a16="http://schemas.microsoft.com/office/drawing/2014/main" id="{5A7524E3-0B03-46B8-B377-FF7BB5D8268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08899" y="5220095"/>
            <a:ext cx="885372" cy="885372"/>
          </a:xfrm>
          <a:custGeom>
            <a:avLst/>
            <a:gdLst>
              <a:gd name="connsiteX0" fmla="*/ 60480 w 885372"/>
              <a:gd name="connsiteY0" fmla="*/ 0 h 885372"/>
              <a:gd name="connsiteX1" fmla="*/ 824892 w 885372"/>
              <a:gd name="connsiteY1" fmla="*/ 0 h 885372"/>
              <a:gd name="connsiteX2" fmla="*/ 885372 w 885372"/>
              <a:gd name="connsiteY2" fmla="*/ 60480 h 885372"/>
              <a:gd name="connsiteX3" fmla="*/ 885372 w 885372"/>
              <a:gd name="connsiteY3" fmla="*/ 824892 h 885372"/>
              <a:gd name="connsiteX4" fmla="*/ 824892 w 885372"/>
              <a:gd name="connsiteY4" fmla="*/ 885372 h 885372"/>
              <a:gd name="connsiteX5" fmla="*/ 60480 w 885372"/>
              <a:gd name="connsiteY5" fmla="*/ 885372 h 885372"/>
              <a:gd name="connsiteX6" fmla="*/ 0 w 885372"/>
              <a:gd name="connsiteY6" fmla="*/ 824892 h 885372"/>
              <a:gd name="connsiteX7" fmla="*/ 0 w 885372"/>
              <a:gd name="connsiteY7" fmla="*/ 60480 h 885372"/>
              <a:gd name="connsiteX8" fmla="*/ 60480 w 885372"/>
              <a:gd name="connsiteY8" fmla="*/ 0 h 885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5372" h="885372">
                <a:moveTo>
                  <a:pt x="60480" y="0"/>
                </a:moveTo>
                <a:lnTo>
                  <a:pt x="824892" y="0"/>
                </a:lnTo>
                <a:cubicBezTo>
                  <a:pt x="858294" y="0"/>
                  <a:pt x="885372" y="27078"/>
                  <a:pt x="885372" y="60480"/>
                </a:cubicBezTo>
                <a:lnTo>
                  <a:pt x="885372" y="824892"/>
                </a:lnTo>
                <a:cubicBezTo>
                  <a:pt x="885372" y="858294"/>
                  <a:pt x="858294" y="885372"/>
                  <a:pt x="824892" y="885372"/>
                </a:cubicBezTo>
                <a:lnTo>
                  <a:pt x="60480" y="885372"/>
                </a:lnTo>
                <a:cubicBezTo>
                  <a:pt x="27078" y="885372"/>
                  <a:pt x="0" y="858294"/>
                  <a:pt x="0" y="824892"/>
                </a:cubicBezTo>
                <a:lnTo>
                  <a:pt x="0" y="60480"/>
                </a:lnTo>
                <a:cubicBezTo>
                  <a:pt x="0" y="27078"/>
                  <a:pt x="27078" y="0"/>
                  <a:pt x="6048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52" name="Picture Placeholder 51">
            <a:extLst>
              <a:ext uri="{FF2B5EF4-FFF2-40B4-BE49-F238E27FC236}">
                <a16:creationId xmlns:a16="http://schemas.microsoft.com/office/drawing/2014/main" id="{1CDE098F-A428-408B-B4DB-6B9AE6E33034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167470" y="5220095"/>
            <a:ext cx="885372" cy="885372"/>
          </a:xfrm>
          <a:custGeom>
            <a:avLst/>
            <a:gdLst>
              <a:gd name="connsiteX0" fmla="*/ 60480 w 885372"/>
              <a:gd name="connsiteY0" fmla="*/ 0 h 885372"/>
              <a:gd name="connsiteX1" fmla="*/ 824892 w 885372"/>
              <a:gd name="connsiteY1" fmla="*/ 0 h 885372"/>
              <a:gd name="connsiteX2" fmla="*/ 885372 w 885372"/>
              <a:gd name="connsiteY2" fmla="*/ 60480 h 885372"/>
              <a:gd name="connsiteX3" fmla="*/ 885372 w 885372"/>
              <a:gd name="connsiteY3" fmla="*/ 824892 h 885372"/>
              <a:gd name="connsiteX4" fmla="*/ 824892 w 885372"/>
              <a:gd name="connsiteY4" fmla="*/ 885372 h 885372"/>
              <a:gd name="connsiteX5" fmla="*/ 60480 w 885372"/>
              <a:gd name="connsiteY5" fmla="*/ 885372 h 885372"/>
              <a:gd name="connsiteX6" fmla="*/ 0 w 885372"/>
              <a:gd name="connsiteY6" fmla="*/ 824892 h 885372"/>
              <a:gd name="connsiteX7" fmla="*/ 0 w 885372"/>
              <a:gd name="connsiteY7" fmla="*/ 60480 h 885372"/>
              <a:gd name="connsiteX8" fmla="*/ 60480 w 885372"/>
              <a:gd name="connsiteY8" fmla="*/ 0 h 885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5372" h="885372">
                <a:moveTo>
                  <a:pt x="60480" y="0"/>
                </a:moveTo>
                <a:lnTo>
                  <a:pt x="824892" y="0"/>
                </a:lnTo>
                <a:cubicBezTo>
                  <a:pt x="858294" y="0"/>
                  <a:pt x="885372" y="27078"/>
                  <a:pt x="885372" y="60480"/>
                </a:cubicBezTo>
                <a:lnTo>
                  <a:pt x="885372" y="824892"/>
                </a:lnTo>
                <a:cubicBezTo>
                  <a:pt x="885372" y="858294"/>
                  <a:pt x="858294" y="885372"/>
                  <a:pt x="824892" y="885372"/>
                </a:cubicBezTo>
                <a:lnTo>
                  <a:pt x="60480" y="885372"/>
                </a:lnTo>
                <a:cubicBezTo>
                  <a:pt x="27078" y="885372"/>
                  <a:pt x="0" y="858294"/>
                  <a:pt x="0" y="824892"/>
                </a:cubicBezTo>
                <a:lnTo>
                  <a:pt x="0" y="60480"/>
                </a:lnTo>
                <a:cubicBezTo>
                  <a:pt x="0" y="27078"/>
                  <a:pt x="27078" y="0"/>
                  <a:pt x="6048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53" name="Picture Placeholder 52">
            <a:extLst>
              <a:ext uri="{FF2B5EF4-FFF2-40B4-BE49-F238E27FC236}">
                <a16:creationId xmlns:a16="http://schemas.microsoft.com/office/drawing/2014/main" id="{8972B5F1-5F88-4C81-BC7B-AB8402BD8798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139158" y="5220095"/>
            <a:ext cx="885372" cy="885372"/>
          </a:xfrm>
          <a:custGeom>
            <a:avLst/>
            <a:gdLst>
              <a:gd name="connsiteX0" fmla="*/ 60480 w 885372"/>
              <a:gd name="connsiteY0" fmla="*/ 0 h 885372"/>
              <a:gd name="connsiteX1" fmla="*/ 824892 w 885372"/>
              <a:gd name="connsiteY1" fmla="*/ 0 h 885372"/>
              <a:gd name="connsiteX2" fmla="*/ 885372 w 885372"/>
              <a:gd name="connsiteY2" fmla="*/ 60480 h 885372"/>
              <a:gd name="connsiteX3" fmla="*/ 885372 w 885372"/>
              <a:gd name="connsiteY3" fmla="*/ 824892 h 885372"/>
              <a:gd name="connsiteX4" fmla="*/ 824892 w 885372"/>
              <a:gd name="connsiteY4" fmla="*/ 885372 h 885372"/>
              <a:gd name="connsiteX5" fmla="*/ 60480 w 885372"/>
              <a:gd name="connsiteY5" fmla="*/ 885372 h 885372"/>
              <a:gd name="connsiteX6" fmla="*/ 0 w 885372"/>
              <a:gd name="connsiteY6" fmla="*/ 824892 h 885372"/>
              <a:gd name="connsiteX7" fmla="*/ 0 w 885372"/>
              <a:gd name="connsiteY7" fmla="*/ 60480 h 885372"/>
              <a:gd name="connsiteX8" fmla="*/ 60480 w 885372"/>
              <a:gd name="connsiteY8" fmla="*/ 0 h 885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5372" h="885372">
                <a:moveTo>
                  <a:pt x="60480" y="0"/>
                </a:moveTo>
                <a:lnTo>
                  <a:pt x="824892" y="0"/>
                </a:lnTo>
                <a:cubicBezTo>
                  <a:pt x="858294" y="0"/>
                  <a:pt x="885372" y="27078"/>
                  <a:pt x="885372" y="60480"/>
                </a:cubicBezTo>
                <a:lnTo>
                  <a:pt x="885372" y="824892"/>
                </a:lnTo>
                <a:cubicBezTo>
                  <a:pt x="885372" y="858294"/>
                  <a:pt x="858294" y="885372"/>
                  <a:pt x="824892" y="885372"/>
                </a:cubicBezTo>
                <a:lnTo>
                  <a:pt x="60480" y="885372"/>
                </a:lnTo>
                <a:cubicBezTo>
                  <a:pt x="27078" y="885372"/>
                  <a:pt x="0" y="858294"/>
                  <a:pt x="0" y="824892"/>
                </a:cubicBezTo>
                <a:lnTo>
                  <a:pt x="0" y="60480"/>
                </a:lnTo>
                <a:cubicBezTo>
                  <a:pt x="0" y="27078"/>
                  <a:pt x="27078" y="0"/>
                  <a:pt x="6048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54" name="Picture Placeholder 53">
            <a:extLst>
              <a:ext uri="{FF2B5EF4-FFF2-40B4-BE49-F238E27FC236}">
                <a16:creationId xmlns:a16="http://schemas.microsoft.com/office/drawing/2014/main" id="{CFB573A6-10C3-4C12-A5E4-CF0C6E4F721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0497729" y="5220095"/>
            <a:ext cx="885372" cy="885372"/>
          </a:xfrm>
          <a:custGeom>
            <a:avLst/>
            <a:gdLst>
              <a:gd name="connsiteX0" fmla="*/ 60480 w 885372"/>
              <a:gd name="connsiteY0" fmla="*/ 0 h 885372"/>
              <a:gd name="connsiteX1" fmla="*/ 824892 w 885372"/>
              <a:gd name="connsiteY1" fmla="*/ 0 h 885372"/>
              <a:gd name="connsiteX2" fmla="*/ 885372 w 885372"/>
              <a:gd name="connsiteY2" fmla="*/ 60480 h 885372"/>
              <a:gd name="connsiteX3" fmla="*/ 885372 w 885372"/>
              <a:gd name="connsiteY3" fmla="*/ 824892 h 885372"/>
              <a:gd name="connsiteX4" fmla="*/ 824892 w 885372"/>
              <a:gd name="connsiteY4" fmla="*/ 885372 h 885372"/>
              <a:gd name="connsiteX5" fmla="*/ 60480 w 885372"/>
              <a:gd name="connsiteY5" fmla="*/ 885372 h 885372"/>
              <a:gd name="connsiteX6" fmla="*/ 0 w 885372"/>
              <a:gd name="connsiteY6" fmla="*/ 824892 h 885372"/>
              <a:gd name="connsiteX7" fmla="*/ 0 w 885372"/>
              <a:gd name="connsiteY7" fmla="*/ 60480 h 885372"/>
              <a:gd name="connsiteX8" fmla="*/ 60480 w 885372"/>
              <a:gd name="connsiteY8" fmla="*/ 0 h 885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5372" h="885372">
                <a:moveTo>
                  <a:pt x="60480" y="0"/>
                </a:moveTo>
                <a:lnTo>
                  <a:pt x="824892" y="0"/>
                </a:lnTo>
                <a:cubicBezTo>
                  <a:pt x="858294" y="0"/>
                  <a:pt x="885372" y="27078"/>
                  <a:pt x="885372" y="60480"/>
                </a:cubicBezTo>
                <a:lnTo>
                  <a:pt x="885372" y="824892"/>
                </a:lnTo>
                <a:cubicBezTo>
                  <a:pt x="885372" y="858294"/>
                  <a:pt x="858294" y="885372"/>
                  <a:pt x="824892" y="885372"/>
                </a:cubicBezTo>
                <a:lnTo>
                  <a:pt x="60480" y="885372"/>
                </a:lnTo>
                <a:cubicBezTo>
                  <a:pt x="27078" y="885372"/>
                  <a:pt x="0" y="858294"/>
                  <a:pt x="0" y="824892"/>
                </a:cubicBezTo>
                <a:lnTo>
                  <a:pt x="0" y="60480"/>
                </a:lnTo>
                <a:cubicBezTo>
                  <a:pt x="0" y="27078"/>
                  <a:pt x="27078" y="0"/>
                  <a:pt x="6048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55" name="Picture Placeholder 54">
            <a:extLst>
              <a:ext uri="{FF2B5EF4-FFF2-40B4-BE49-F238E27FC236}">
                <a16:creationId xmlns:a16="http://schemas.microsoft.com/office/drawing/2014/main" id="{14945193-BF85-4D9D-8489-F45D7F455CD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5653312" y="5220095"/>
            <a:ext cx="885372" cy="885372"/>
          </a:xfrm>
          <a:custGeom>
            <a:avLst/>
            <a:gdLst>
              <a:gd name="connsiteX0" fmla="*/ 60480 w 885372"/>
              <a:gd name="connsiteY0" fmla="*/ 0 h 885372"/>
              <a:gd name="connsiteX1" fmla="*/ 824892 w 885372"/>
              <a:gd name="connsiteY1" fmla="*/ 0 h 885372"/>
              <a:gd name="connsiteX2" fmla="*/ 885372 w 885372"/>
              <a:gd name="connsiteY2" fmla="*/ 60480 h 885372"/>
              <a:gd name="connsiteX3" fmla="*/ 885372 w 885372"/>
              <a:gd name="connsiteY3" fmla="*/ 824892 h 885372"/>
              <a:gd name="connsiteX4" fmla="*/ 824892 w 885372"/>
              <a:gd name="connsiteY4" fmla="*/ 885372 h 885372"/>
              <a:gd name="connsiteX5" fmla="*/ 60480 w 885372"/>
              <a:gd name="connsiteY5" fmla="*/ 885372 h 885372"/>
              <a:gd name="connsiteX6" fmla="*/ 0 w 885372"/>
              <a:gd name="connsiteY6" fmla="*/ 824892 h 885372"/>
              <a:gd name="connsiteX7" fmla="*/ 0 w 885372"/>
              <a:gd name="connsiteY7" fmla="*/ 60480 h 885372"/>
              <a:gd name="connsiteX8" fmla="*/ 60480 w 885372"/>
              <a:gd name="connsiteY8" fmla="*/ 0 h 885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5372" h="885372">
                <a:moveTo>
                  <a:pt x="60480" y="0"/>
                </a:moveTo>
                <a:lnTo>
                  <a:pt x="824892" y="0"/>
                </a:lnTo>
                <a:cubicBezTo>
                  <a:pt x="858294" y="0"/>
                  <a:pt x="885372" y="27078"/>
                  <a:pt x="885372" y="60480"/>
                </a:cubicBezTo>
                <a:lnTo>
                  <a:pt x="885372" y="824892"/>
                </a:lnTo>
                <a:cubicBezTo>
                  <a:pt x="885372" y="858294"/>
                  <a:pt x="858294" y="885372"/>
                  <a:pt x="824892" y="885372"/>
                </a:cubicBezTo>
                <a:lnTo>
                  <a:pt x="60480" y="885372"/>
                </a:lnTo>
                <a:cubicBezTo>
                  <a:pt x="27078" y="885372"/>
                  <a:pt x="0" y="858294"/>
                  <a:pt x="0" y="824892"/>
                </a:cubicBezTo>
                <a:lnTo>
                  <a:pt x="0" y="60480"/>
                </a:lnTo>
                <a:cubicBezTo>
                  <a:pt x="0" y="27078"/>
                  <a:pt x="27078" y="0"/>
                  <a:pt x="6048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45" name="Picture Placeholder 44">
            <a:extLst>
              <a:ext uri="{FF2B5EF4-FFF2-40B4-BE49-F238E27FC236}">
                <a16:creationId xmlns:a16="http://schemas.microsoft.com/office/drawing/2014/main" id="{88E14D38-3E5C-468D-A231-300314D4258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653314" y="2048726"/>
            <a:ext cx="885372" cy="885372"/>
          </a:xfrm>
          <a:custGeom>
            <a:avLst/>
            <a:gdLst>
              <a:gd name="connsiteX0" fmla="*/ 60480 w 885372"/>
              <a:gd name="connsiteY0" fmla="*/ 0 h 885372"/>
              <a:gd name="connsiteX1" fmla="*/ 824892 w 885372"/>
              <a:gd name="connsiteY1" fmla="*/ 0 h 885372"/>
              <a:gd name="connsiteX2" fmla="*/ 885372 w 885372"/>
              <a:gd name="connsiteY2" fmla="*/ 60480 h 885372"/>
              <a:gd name="connsiteX3" fmla="*/ 885372 w 885372"/>
              <a:gd name="connsiteY3" fmla="*/ 824892 h 885372"/>
              <a:gd name="connsiteX4" fmla="*/ 824892 w 885372"/>
              <a:gd name="connsiteY4" fmla="*/ 885372 h 885372"/>
              <a:gd name="connsiteX5" fmla="*/ 60480 w 885372"/>
              <a:gd name="connsiteY5" fmla="*/ 885372 h 885372"/>
              <a:gd name="connsiteX6" fmla="*/ 0 w 885372"/>
              <a:gd name="connsiteY6" fmla="*/ 824892 h 885372"/>
              <a:gd name="connsiteX7" fmla="*/ 0 w 885372"/>
              <a:gd name="connsiteY7" fmla="*/ 60480 h 885372"/>
              <a:gd name="connsiteX8" fmla="*/ 60480 w 885372"/>
              <a:gd name="connsiteY8" fmla="*/ 0 h 885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85372" h="885372">
                <a:moveTo>
                  <a:pt x="60480" y="0"/>
                </a:moveTo>
                <a:lnTo>
                  <a:pt x="824892" y="0"/>
                </a:lnTo>
                <a:cubicBezTo>
                  <a:pt x="858294" y="0"/>
                  <a:pt x="885372" y="27078"/>
                  <a:pt x="885372" y="60480"/>
                </a:cubicBezTo>
                <a:lnTo>
                  <a:pt x="885372" y="824892"/>
                </a:lnTo>
                <a:cubicBezTo>
                  <a:pt x="885372" y="858294"/>
                  <a:pt x="858294" y="885372"/>
                  <a:pt x="824892" y="885372"/>
                </a:cubicBezTo>
                <a:lnTo>
                  <a:pt x="60480" y="885372"/>
                </a:lnTo>
                <a:cubicBezTo>
                  <a:pt x="27078" y="885372"/>
                  <a:pt x="0" y="858294"/>
                  <a:pt x="0" y="824892"/>
                </a:cubicBezTo>
                <a:lnTo>
                  <a:pt x="0" y="60480"/>
                </a:lnTo>
                <a:cubicBezTo>
                  <a:pt x="0" y="27078"/>
                  <a:pt x="27078" y="0"/>
                  <a:pt x="6048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CFD332FA-30BF-4F14-9784-E652AB2881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A88ED114-F96A-496E-AEA5-D1CC99B04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3D7BFE-A906-4BD6-9551-47B44C61FB65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977734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E59F3E-55A4-4C8A-867B-96BA32445FB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44000" y="1770063"/>
            <a:ext cx="3048000" cy="31797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CFD332FA-30BF-4F14-9784-E652AB2881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A88ED114-F96A-496E-AEA5-D1CC99B04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3D7BFE-A906-4BD6-9551-47B44C61FB65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88766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E59F3E-55A4-4C8A-867B-96BA32445FB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17237" y="3429000"/>
            <a:ext cx="2646542" cy="297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02A8D435-70F6-4950-8150-F719FADC62D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797801" y="3429000"/>
            <a:ext cx="2646542" cy="297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CFD332FA-30BF-4F14-9784-E652AB2881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A88ED114-F96A-496E-AEA5-D1CC99B04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3D7BFE-A906-4BD6-9551-47B44C61FB65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15711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527DAF8-EBCE-46DE-A104-DB71608D786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326063" y="0"/>
            <a:ext cx="6865937" cy="39195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E9A85C5-5EFC-4172-9A6A-A33EEBDF31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41270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E9A85C5-5EFC-4172-9A6A-A33EEBDF312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272663" y="1071481"/>
            <a:ext cx="1646675" cy="1646676"/>
          </a:xfrm>
          <a:custGeom>
            <a:avLst/>
            <a:gdLst>
              <a:gd name="connsiteX0" fmla="*/ 823337 w 1646675"/>
              <a:gd name="connsiteY0" fmla="*/ 0 h 1646676"/>
              <a:gd name="connsiteX1" fmla="*/ 1646675 w 1646675"/>
              <a:gd name="connsiteY1" fmla="*/ 823338 h 1646676"/>
              <a:gd name="connsiteX2" fmla="*/ 823337 w 1646675"/>
              <a:gd name="connsiteY2" fmla="*/ 1646676 h 1646676"/>
              <a:gd name="connsiteX3" fmla="*/ 0 w 1646675"/>
              <a:gd name="connsiteY3" fmla="*/ 823338 h 1646676"/>
              <a:gd name="connsiteX4" fmla="*/ 823337 w 1646675"/>
              <a:gd name="connsiteY4" fmla="*/ 0 h 16466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6675" h="1646676">
                <a:moveTo>
                  <a:pt x="823337" y="0"/>
                </a:moveTo>
                <a:cubicBezTo>
                  <a:pt x="1278054" y="0"/>
                  <a:pt x="1646675" y="368621"/>
                  <a:pt x="1646675" y="823338"/>
                </a:cubicBezTo>
                <a:cubicBezTo>
                  <a:pt x="1646675" y="1278055"/>
                  <a:pt x="1278054" y="1646676"/>
                  <a:pt x="823337" y="1646676"/>
                </a:cubicBezTo>
                <a:cubicBezTo>
                  <a:pt x="368620" y="1646676"/>
                  <a:pt x="0" y="1278055"/>
                  <a:pt x="0" y="823338"/>
                </a:cubicBezTo>
                <a:cubicBezTo>
                  <a:pt x="0" y="368621"/>
                  <a:pt x="368620" y="0"/>
                  <a:pt x="823337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600"/>
            </a:lvl1pPr>
          </a:lstStyle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E9A85C5-5EFC-4172-9A6A-A33EEBDF31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59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527DAF8-EBCE-46DE-A104-DB71608D786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425371" y="0"/>
            <a:ext cx="8766630" cy="53557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26824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80321CE0-D04D-4FC3-8749-E39102B7B09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9143999" y="3420322"/>
            <a:ext cx="3048001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11C9EA91-BE83-47D1-B456-F2AD952D3F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5998" cy="68493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527DAF8-EBCE-46DE-A104-DB71608D786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5999" y="0"/>
            <a:ext cx="3048001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64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06723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80321CE0-D04D-4FC3-8749-E39102B7B09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999" y="3420322"/>
            <a:ext cx="6096002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11C9EA91-BE83-47D1-B456-F2AD952D3F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5998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527DAF8-EBCE-46DE-A104-DB71608D786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3047998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DBF3851-2877-4DC6-AB4F-F88936BAD51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5" y="3429000"/>
            <a:ext cx="30480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5768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1E6FF821-E9BB-4B0F-833D-E811B0331AC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4757" y="1581657"/>
            <a:ext cx="5220717" cy="5086350"/>
          </a:xfrm>
          <a:custGeom>
            <a:avLst/>
            <a:gdLst>
              <a:gd name="connsiteX0" fmla="*/ 0 w 1581489"/>
              <a:gd name="connsiteY0" fmla="*/ 0 h 1581489"/>
              <a:gd name="connsiteX1" fmla="*/ 1581489 w 1581489"/>
              <a:gd name="connsiteY1" fmla="*/ 0 h 1581489"/>
              <a:gd name="connsiteX2" fmla="*/ 1581489 w 1581489"/>
              <a:gd name="connsiteY2" fmla="*/ 1581489 h 1581489"/>
              <a:gd name="connsiteX3" fmla="*/ 0 w 1581489"/>
              <a:gd name="connsiteY3" fmla="*/ 1581489 h 158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489" h="1581489">
                <a:moveTo>
                  <a:pt x="0" y="0"/>
                </a:moveTo>
                <a:lnTo>
                  <a:pt x="1581489" y="0"/>
                </a:lnTo>
                <a:lnTo>
                  <a:pt x="1581489" y="1581489"/>
                </a:lnTo>
                <a:lnTo>
                  <a:pt x="0" y="158148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CFD332FA-30BF-4F14-9784-E652AB2881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A88ED114-F96A-496E-AEA5-D1CC99B04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3D7BFE-A906-4BD6-9551-47B44C61FB65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07740431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8B6833F6-717D-4E02-AF1F-972A4466469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85861" y="3334085"/>
            <a:ext cx="1581489" cy="1581489"/>
          </a:xfrm>
          <a:custGeom>
            <a:avLst/>
            <a:gdLst>
              <a:gd name="connsiteX0" fmla="*/ 0 w 1581489"/>
              <a:gd name="connsiteY0" fmla="*/ 0 h 1581489"/>
              <a:gd name="connsiteX1" fmla="*/ 1581489 w 1581489"/>
              <a:gd name="connsiteY1" fmla="*/ 0 h 1581489"/>
              <a:gd name="connsiteX2" fmla="*/ 1581489 w 1581489"/>
              <a:gd name="connsiteY2" fmla="*/ 1581489 h 1581489"/>
              <a:gd name="connsiteX3" fmla="*/ 0 w 1581489"/>
              <a:gd name="connsiteY3" fmla="*/ 1581489 h 158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489" h="1581489">
                <a:moveTo>
                  <a:pt x="0" y="0"/>
                </a:moveTo>
                <a:lnTo>
                  <a:pt x="1581489" y="0"/>
                </a:lnTo>
                <a:lnTo>
                  <a:pt x="1581489" y="1581489"/>
                </a:lnTo>
                <a:lnTo>
                  <a:pt x="0" y="158148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B832F781-1361-4857-ABCD-2FE656DE76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2304372" y="3334085"/>
            <a:ext cx="1581489" cy="1581489"/>
          </a:xfrm>
          <a:custGeom>
            <a:avLst/>
            <a:gdLst>
              <a:gd name="connsiteX0" fmla="*/ 0 w 1581489"/>
              <a:gd name="connsiteY0" fmla="*/ 0 h 1581489"/>
              <a:gd name="connsiteX1" fmla="*/ 1581489 w 1581489"/>
              <a:gd name="connsiteY1" fmla="*/ 0 h 1581489"/>
              <a:gd name="connsiteX2" fmla="*/ 1581489 w 1581489"/>
              <a:gd name="connsiteY2" fmla="*/ 1581489 h 1581489"/>
              <a:gd name="connsiteX3" fmla="*/ 0 w 1581489"/>
              <a:gd name="connsiteY3" fmla="*/ 1581489 h 158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489" h="1581489">
                <a:moveTo>
                  <a:pt x="0" y="0"/>
                </a:moveTo>
                <a:lnTo>
                  <a:pt x="1581489" y="0"/>
                </a:lnTo>
                <a:lnTo>
                  <a:pt x="1581489" y="1581489"/>
                </a:lnTo>
                <a:lnTo>
                  <a:pt x="0" y="158148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4F81CB3B-45E7-41A3-96BC-83775AD414BD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22883" y="3334086"/>
            <a:ext cx="1581489" cy="1581489"/>
          </a:xfrm>
          <a:custGeom>
            <a:avLst/>
            <a:gdLst>
              <a:gd name="connsiteX0" fmla="*/ 0 w 1581489"/>
              <a:gd name="connsiteY0" fmla="*/ 0 h 1581489"/>
              <a:gd name="connsiteX1" fmla="*/ 1581489 w 1581489"/>
              <a:gd name="connsiteY1" fmla="*/ 0 h 1581489"/>
              <a:gd name="connsiteX2" fmla="*/ 1581489 w 1581489"/>
              <a:gd name="connsiteY2" fmla="*/ 1581489 h 1581489"/>
              <a:gd name="connsiteX3" fmla="*/ 0 w 1581489"/>
              <a:gd name="connsiteY3" fmla="*/ 1581489 h 158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489" h="1581489">
                <a:moveTo>
                  <a:pt x="0" y="0"/>
                </a:moveTo>
                <a:lnTo>
                  <a:pt x="1581489" y="0"/>
                </a:lnTo>
                <a:lnTo>
                  <a:pt x="1581489" y="1581489"/>
                </a:lnTo>
                <a:lnTo>
                  <a:pt x="0" y="158148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1D314127-E594-4BF2-8F69-DF01834AC1BB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885861" y="4915568"/>
            <a:ext cx="1581489" cy="1581489"/>
          </a:xfrm>
          <a:custGeom>
            <a:avLst/>
            <a:gdLst>
              <a:gd name="connsiteX0" fmla="*/ 0 w 1581489"/>
              <a:gd name="connsiteY0" fmla="*/ 0 h 1581489"/>
              <a:gd name="connsiteX1" fmla="*/ 1581489 w 1581489"/>
              <a:gd name="connsiteY1" fmla="*/ 0 h 1581489"/>
              <a:gd name="connsiteX2" fmla="*/ 1581489 w 1581489"/>
              <a:gd name="connsiteY2" fmla="*/ 1581489 h 1581489"/>
              <a:gd name="connsiteX3" fmla="*/ 0 w 1581489"/>
              <a:gd name="connsiteY3" fmla="*/ 1581489 h 158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489" h="1581489">
                <a:moveTo>
                  <a:pt x="0" y="0"/>
                </a:moveTo>
                <a:lnTo>
                  <a:pt x="1581489" y="0"/>
                </a:lnTo>
                <a:lnTo>
                  <a:pt x="1581489" y="1581489"/>
                </a:lnTo>
                <a:lnTo>
                  <a:pt x="0" y="158148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8A4F1700-5903-4D0B-B5DB-483F89ACA56A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304372" y="4915568"/>
            <a:ext cx="1581489" cy="1581489"/>
          </a:xfrm>
          <a:custGeom>
            <a:avLst/>
            <a:gdLst>
              <a:gd name="connsiteX0" fmla="*/ 0 w 1581489"/>
              <a:gd name="connsiteY0" fmla="*/ 0 h 1581489"/>
              <a:gd name="connsiteX1" fmla="*/ 1581489 w 1581489"/>
              <a:gd name="connsiteY1" fmla="*/ 0 h 1581489"/>
              <a:gd name="connsiteX2" fmla="*/ 1581489 w 1581489"/>
              <a:gd name="connsiteY2" fmla="*/ 1581489 h 1581489"/>
              <a:gd name="connsiteX3" fmla="*/ 0 w 1581489"/>
              <a:gd name="connsiteY3" fmla="*/ 1581489 h 158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489" h="1581489">
                <a:moveTo>
                  <a:pt x="0" y="0"/>
                </a:moveTo>
                <a:lnTo>
                  <a:pt x="1581489" y="0"/>
                </a:lnTo>
                <a:lnTo>
                  <a:pt x="1581489" y="1581489"/>
                </a:lnTo>
                <a:lnTo>
                  <a:pt x="0" y="158148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C34678F7-A2CE-48CF-9E73-E1451BDC746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22883" y="4915569"/>
            <a:ext cx="1581489" cy="1581489"/>
          </a:xfrm>
          <a:custGeom>
            <a:avLst/>
            <a:gdLst>
              <a:gd name="connsiteX0" fmla="*/ 0 w 1581489"/>
              <a:gd name="connsiteY0" fmla="*/ 0 h 1581489"/>
              <a:gd name="connsiteX1" fmla="*/ 1581489 w 1581489"/>
              <a:gd name="connsiteY1" fmla="*/ 0 h 1581489"/>
              <a:gd name="connsiteX2" fmla="*/ 1581489 w 1581489"/>
              <a:gd name="connsiteY2" fmla="*/ 1581489 h 1581489"/>
              <a:gd name="connsiteX3" fmla="*/ 0 w 1581489"/>
              <a:gd name="connsiteY3" fmla="*/ 1581489 h 158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489" h="1581489">
                <a:moveTo>
                  <a:pt x="0" y="0"/>
                </a:moveTo>
                <a:lnTo>
                  <a:pt x="1581489" y="0"/>
                </a:lnTo>
                <a:lnTo>
                  <a:pt x="1581489" y="1581489"/>
                </a:lnTo>
                <a:lnTo>
                  <a:pt x="0" y="158148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3A5BA1B0-5FD1-4E0B-A715-616F13F6C392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885861" y="1752600"/>
            <a:ext cx="1581489" cy="1581489"/>
          </a:xfrm>
          <a:custGeom>
            <a:avLst/>
            <a:gdLst>
              <a:gd name="connsiteX0" fmla="*/ 0 w 1581489"/>
              <a:gd name="connsiteY0" fmla="*/ 0 h 1581489"/>
              <a:gd name="connsiteX1" fmla="*/ 1581489 w 1581489"/>
              <a:gd name="connsiteY1" fmla="*/ 0 h 1581489"/>
              <a:gd name="connsiteX2" fmla="*/ 1581489 w 1581489"/>
              <a:gd name="connsiteY2" fmla="*/ 1581489 h 1581489"/>
              <a:gd name="connsiteX3" fmla="*/ 0 w 1581489"/>
              <a:gd name="connsiteY3" fmla="*/ 1581489 h 158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489" h="1581489">
                <a:moveTo>
                  <a:pt x="0" y="0"/>
                </a:moveTo>
                <a:lnTo>
                  <a:pt x="1581489" y="0"/>
                </a:lnTo>
                <a:lnTo>
                  <a:pt x="1581489" y="1581489"/>
                </a:lnTo>
                <a:lnTo>
                  <a:pt x="0" y="158148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2C1B09A2-7576-4DF4-A0A9-A96851D4C183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2304372" y="1752600"/>
            <a:ext cx="1581489" cy="1581489"/>
          </a:xfrm>
          <a:custGeom>
            <a:avLst/>
            <a:gdLst>
              <a:gd name="connsiteX0" fmla="*/ 0 w 1581489"/>
              <a:gd name="connsiteY0" fmla="*/ 0 h 1581489"/>
              <a:gd name="connsiteX1" fmla="*/ 1581489 w 1581489"/>
              <a:gd name="connsiteY1" fmla="*/ 0 h 1581489"/>
              <a:gd name="connsiteX2" fmla="*/ 1581489 w 1581489"/>
              <a:gd name="connsiteY2" fmla="*/ 1581489 h 1581489"/>
              <a:gd name="connsiteX3" fmla="*/ 0 w 1581489"/>
              <a:gd name="connsiteY3" fmla="*/ 1581489 h 158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489" h="1581489">
                <a:moveTo>
                  <a:pt x="0" y="0"/>
                </a:moveTo>
                <a:lnTo>
                  <a:pt x="1581489" y="0"/>
                </a:lnTo>
                <a:lnTo>
                  <a:pt x="1581489" y="1581489"/>
                </a:lnTo>
                <a:lnTo>
                  <a:pt x="0" y="158148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1E6FF821-E9BB-4B0F-833D-E811B0331AC4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2883" y="1752601"/>
            <a:ext cx="1581489" cy="1581489"/>
          </a:xfrm>
          <a:custGeom>
            <a:avLst/>
            <a:gdLst>
              <a:gd name="connsiteX0" fmla="*/ 0 w 1581489"/>
              <a:gd name="connsiteY0" fmla="*/ 0 h 1581489"/>
              <a:gd name="connsiteX1" fmla="*/ 1581489 w 1581489"/>
              <a:gd name="connsiteY1" fmla="*/ 0 h 1581489"/>
              <a:gd name="connsiteX2" fmla="*/ 1581489 w 1581489"/>
              <a:gd name="connsiteY2" fmla="*/ 1581489 h 1581489"/>
              <a:gd name="connsiteX3" fmla="*/ 0 w 1581489"/>
              <a:gd name="connsiteY3" fmla="*/ 1581489 h 1581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81489" h="1581489">
                <a:moveTo>
                  <a:pt x="0" y="0"/>
                </a:moveTo>
                <a:lnTo>
                  <a:pt x="1581489" y="0"/>
                </a:lnTo>
                <a:lnTo>
                  <a:pt x="1581489" y="1581489"/>
                </a:lnTo>
                <a:lnTo>
                  <a:pt x="0" y="1581489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CFD332FA-30BF-4F14-9784-E652AB2881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A88ED114-F96A-496E-AEA5-D1CC99B04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3D7BFE-A906-4BD6-9551-47B44C61FB65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240736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E37FFB-6E76-4DEF-A928-6BC58554755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15963" y="1676400"/>
            <a:ext cx="2286000" cy="25193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FDF3837-9CEB-4F83-BA23-AFBE2B005C4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78175" y="1676399"/>
            <a:ext cx="2286000" cy="25193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1B24CA-75F7-41D9-87FC-6A296B2CC674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40388" y="1676400"/>
            <a:ext cx="2286000" cy="25193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BD6F540-C742-49B1-8EB4-0EF5CD1438D0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102177" y="1698625"/>
            <a:ext cx="3373861" cy="4743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Text Placeholder 13">
            <a:extLst>
              <a:ext uri="{FF2B5EF4-FFF2-40B4-BE49-F238E27FC236}">
                <a16:creationId xmlns:a16="http://schemas.microsoft.com/office/drawing/2014/main" id="{CFD332FA-30BF-4F14-9784-E652AB2881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A88ED114-F96A-496E-AEA5-D1CC99B04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3D7BFE-A906-4BD6-9551-47B44C61FB65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0189607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F7527129-4F03-4A3E-BBFF-53811A8D13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22313" y="2070100"/>
            <a:ext cx="1962150" cy="2168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F1525E62-06DE-4798-853E-25EEB199B07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918195" y="2069645"/>
            <a:ext cx="1962150" cy="2168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73A747E1-5E4D-450E-964B-1C4EBAFC590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113397" y="2069645"/>
            <a:ext cx="1962150" cy="2168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FF698339-3A2A-4F99-B22C-94E7B7B8FCE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309279" y="2069190"/>
            <a:ext cx="1962150" cy="2168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AAA175C5-9B3B-4C90-99AB-E6D6A5B3DD4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503577" y="2069189"/>
            <a:ext cx="1962150" cy="2168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A0C0EEE6-140A-4907-BFBB-51CDAB1604D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0E13A80-A50E-4B77-8CA4-BD3CC95E62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B3C95D-2423-473B-A3EB-7284F1E0438E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8774450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0">
            <a:extLst>
              <a:ext uri="{FF2B5EF4-FFF2-40B4-BE49-F238E27FC236}">
                <a16:creationId xmlns:a16="http://schemas.microsoft.com/office/drawing/2014/main" id="{AAA175C5-9B3B-4C90-99AB-E6D6A5B3DD4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36330" y="1812036"/>
            <a:ext cx="2558411" cy="21249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0A816C0-91DB-4129-86A0-2301F9CF2C7C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456637" y="1812035"/>
            <a:ext cx="2558411" cy="21249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0C21659D-F473-4416-84A9-53F799F5E34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176951" y="1812036"/>
            <a:ext cx="2558411" cy="21249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21" name="Picture Placeholder 10">
            <a:extLst>
              <a:ext uri="{FF2B5EF4-FFF2-40B4-BE49-F238E27FC236}">
                <a16:creationId xmlns:a16="http://schemas.microsoft.com/office/drawing/2014/main" id="{78EF4D3B-F250-4DC6-A6AA-624AB2BAD39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897258" y="1812035"/>
            <a:ext cx="2558411" cy="21249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A0C0EEE6-140A-4907-BFBB-51CDAB1604D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0E13A80-A50E-4B77-8CA4-BD3CC95E62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FF5327-0FFB-407A-A8A6-28A8EF1FAAF4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616781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0">
            <a:extLst>
              <a:ext uri="{FF2B5EF4-FFF2-40B4-BE49-F238E27FC236}">
                <a16:creationId xmlns:a16="http://schemas.microsoft.com/office/drawing/2014/main" id="{78EF4D3B-F250-4DC6-A6AA-624AB2BAD39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594600" y="1720850"/>
            <a:ext cx="2299075" cy="2127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3" name="Picture Placeholder 10">
            <a:extLst>
              <a:ext uri="{FF2B5EF4-FFF2-40B4-BE49-F238E27FC236}">
                <a16:creationId xmlns:a16="http://schemas.microsoft.com/office/drawing/2014/main" id="{4C13545A-3E37-42D6-B097-379A289B245E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-750" y="1720849"/>
            <a:ext cx="7594600" cy="34162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7E1FCD0E-46B7-4944-8BE0-F00CD7F6F732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596650" y="3848100"/>
            <a:ext cx="7594600" cy="2711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A0C0EEE6-140A-4907-BFBB-51CDAB1604D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0E13A80-A50E-4B77-8CA4-BD3CC95E62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21E0C2-C2ED-45DD-ABE0-8F72AFA748FE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257536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9F8E3A3-6DB2-4EAA-B719-EBD2990B461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882033" y="4914727"/>
            <a:ext cx="667658" cy="667658"/>
          </a:xfrm>
          <a:custGeom>
            <a:avLst/>
            <a:gdLst>
              <a:gd name="connsiteX0" fmla="*/ 82249 w 667658"/>
              <a:gd name="connsiteY0" fmla="*/ 0 h 667658"/>
              <a:gd name="connsiteX1" fmla="*/ 585409 w 667658"/>
              <a:gd name="connsiteY1" fmla="*/ 0 h 667658"/>
              <a:gd name="connsiteX2" fmla="*/ 667658 w 667658"/>
              <a:gd name="connsiteY2" fmla="*/ 82249 h 667658"/>
              <a:gd name="connsiteX3" fmla="*/ 667658 w 667658"/>
              <a:gd name="connsiteY3" fmla="*/ 585409 h 667658"/>
              <a:gd name="connsiteX4" fmla="*/ 585409 w 667658"/>
              <a:gd name="connsiteY4" fmla="*/ 667658 h 667658"/>
              <a:gd name="connsiteX5" fmla="*/ 82249 w 667658"/>
              <a:gd name="connsiteY5" fmla="*/ 667658 h 667658"/>
              <a:gd name="connsiteX6" fmla="*/ 0 w 667658"/>
              <a:gd name="connsiteY6" fmla="*/ 585409 h 667658"/>
              <a:gd name="connsiteX7" fmla="*/ 0 w 667658"/>
              <a:gd name="connsiteY7" fmla="*/ 82249 h 667658"/>
              <a:gd name="connsiteX8" fmla="*/ 82249 w 667658"/>
              <a:gd name="connsiteY8" fmla="*/ 0 h 667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67658" h="667658">
                <a:moveTo>
                  <a:pt x="82249" y="0"/>
                </a:moveTo>
                <a:lnTo>
                  <a:pt x="585409" y="0"/>
                </a:lnTo>
                <a:cubicBezTo>
                  <a:pt x="630834" y="0"/>
                  <a:pt x="667658" y="36824"/>
                  <a:pt x="667658" y="82249"/>
                </a:cubicBezTo>
                <a:lnTo>
                  <a:pt x="667658" y="585409"/>
                </a:lnTo>
                <a:cubicBezTo>
                  <a:pt x="667658" y="630834"/>
                  <a:pt x="630834" y="667658"/>
                  <a:pt x="585409" y="667658"/>
                </a:cubicBezTo>
                <a:lnTo>
                  <a:pt x="82249" y="667658"/>
                </a:lnTo>
                <a:cubicBezTo>
                  <a:pt x="36824" y="667658"/>
                  <a:pt x="0" y="630834"/>
                  <a:pt x="0" y="585409"/>
                </a:cubicBezTo>
                <a:lnTo>
                  <a:pt x="0" y="82249"/>
                </a:lnTo>
                <a:cubicBezTo>
                  <a:pt x="0" y="36824"/>
                  <a:pt x="36824" y="0"/>
                  <a:pt x="8224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B0497FE1-0076-42F1-9554-F060A8D6F7C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22883" y="3310899"/>
            <a:ext cx="667658" cy="667658"/>
          </a:xfrm>
          <a:custGeom>
            <a:avLst/>
            <a:gdLst>
              <a:gd name="connsiteX0" fmla="*/ 82249 w 667658"/>
              <a:gd name="connsiteY0" fmla="*/ 0 h 667658"/>
              <a:gd name="connsiteX1" fmla="*/ 585409 w 667658"/>
              <a:gd name="connsiteY1" fmla="*/ 0 h 667658"/>
              <a:gd name="connsiteX2" fmla="*/ 667658 w 667658"/>
              <a:gd name="connsiteY2" fmla="*/ 82249 h 667658"/>
              <a:gd name="connsiteX3" fmla="*/ 667658 w 667658"/>
              <a:gd name="connsiteY3" fmla="*/ 585409 h 667658"/>
              <a:gd name="connsiteX4" fmla="*/ 585409 w 667658"/>
              <a:gd name="connsiteY4" fmla="*/ 667658 h 667658"/>
              <a:gd name="connsiteX5" fmla="*/ 82249 w 667658"/>
              <a:gd name="connsiteY5" fmla="*/ 667658 h 667658"/>
              <a:gd name="connsiteX6" fmla="*/ 0 w 667658"/>
              <a:gd name="connsiteY6" fmla="*/ 585409 h 667658"/>
              <a:gd name="connsiteX7" fmla="*/ 0 w 667658"/>
              <a:gd name="connsiteY7" fmla="*/ 82249 h 667658"/>
              <a:gd name="connsiteX8" fmla="*/ 82249 w 667658"/>
              <a:gd name="connsiteY8" fmla="*/ 0 h 667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67658" h="667658">
                <a:moveTo>
                  <a:pt x="82249" y="0"/>
                </a:moveTo>
                <a:lnTo>
                  <a:pt x="585409" y="0"/>
                </a:lnTo>
                <a:cubicBezTo>
                  <a:pt x="630834" y="0"/>
                  <a:pt x="667658" y="36824"/>
                  <a:pt x="667658" y="82249"/>
                </a:cubicBezTo>
                <a:lnTo>
                  <a:pt x="667658" y="585409"/>
                </a:lnTo>
                <a:cubicBezTo>
                  <a:pt x="667658" y="630834"/>
                  <a:pt x="630834" y="667658"/>
                  <a:pt x="585409" y="667658"/>
                </a:cubicBezTo>
                <a:lnTo>
                  <a:pt x="82249" y="667658"/>
                </a:lnTo>
                <a:cubicBezTo>
                  <a:pt x="36824" y="667658"/>
                  <a:pt x="0" y="630834"/>
                  <a:pt x="0" y="585409"/>
                </a:cubicBezTo>
                <a:lnTo>
                  <a:pt x="0" y="82249"/>
                </a:lnTo>
                <a:cubicBezTo>
                  <a:pt x="0" y="36824"/>
                  <a:pt x="36824" y="0"/>
                  <a:pt x="82249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BE9A85C5-5EFC-4172-9A6A-A33EEBDF31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6920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0">
            <a:extLst>
              <a:ext uri="{FF2B5EF4-FFF2-40B4-BE49-F238E27FC236}">
                <a16:creationId xmlns:a16="http://schemas.microsoft.com/office/drawing/2014/main" id="{78EF4D3B-F250-4DC6-A6AA-624AB2BAD39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0" y="2107772"/>
            <a:ext cx="8403771" cy="40903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A0C0EEE6-140A-4907-BFBB-51CDAB1604D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0E13A80-A50E-4B77-8CA4-BD3CC95E62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2FA03AA-B9CE-44B9-B20D-89E9BD6D8B02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4435518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10">
            <a:extLst>
              <a:ext uri="{FF2B5EF4-FFF2-40B4-BE49-F238E27FC236}">
                <a16:creationId xmlns:a16="http://schemas.microsoft.com/office/drawing/2014/main" id="{78EF4D3B-F250-4DC6-A6AA-624AB2BAD39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736331" y="4127904"/>
            <a:ext cx="3909306" cy="23454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96DC284-8F41-4F0E-BEA7-76A17CA3471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765111" y="1698171"/>
            <a:ext cx="3000032" cy="47751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2B4F21B0-7809-4D97-9441-9A508B883FD2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884617" y="1698170"/>
            <a:ext cx="3584499" cy="23454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A0C0EEE6-140A-4907-BFBB-51CDAB1604D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0E13A80-A50E-4B77-8CA4-BD3CC95E62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06F53A-102F-4FBD-AABE-B0058A1DCEC8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8610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60839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2B4F21B0-7809-4D97-9441-9A508B883FD2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0" y="1"/>
            <a:ext cx="12191999" cy="44413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C6980C4D-9B75-4B1B-8784-A004E2B0101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348514" y="3688031"/>
            <a:ext cx="1494972" cy="1494972"/>
          </a:xfrm>
          <a:custGeom>
            <a:avLst/>
            <a:gdLst>
              <a:gd name="connsiteX0" fmla="*/ 747486 w 1494972"/>
              <a:gd name="connsiteY0" fmla="*/ 0 h 1494972"/>
              <a:gd name="connsiteX1" fmla="*/ 1494972 w 1494972"/>
              <a:gd name="connsiteY1" fmla="*/ 747486 h 1494972"/>
              <a:gd name="connsiteX2" fmla="*/ 747486 w 1494972"/>
              <a:gd name="connsiteY2" fmla="*/ 1494972 h 1494972"/>
              <a:gd name="connsiteX3" fmla="*/ 0 w 1494972"/>
              <a:gd name="connsiteY3" fmla="*/ 747486 h 1494972"/>
              <a:gd name="connsiteX4" fmla="*/ 747486 w 1494972"/>
              <a:gd name="connsiteY4" fmla="*/ 0 h 14949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94972" h="1494972">
                <a:moveTo>
                  <a:pt x="747486" y="0"/>
                </a:moveTo>
                <a:cubicBezTo>
                  <a:pt x="1160311" y="0"/>
                  <a:pt x="1494972" y="334661"/>
                  <a:pt x="1494972" y="747486"/>
                </a:cubicBezTo>
                <a:cubicBezTo>
                  <a:pt x="1494972" y="1160311"/>
                  <a:pt x="1160311" y="1494972"/>
                  <a:pt x="747486" y="1494972"/>
                </a:cubicBezTo>
                <a:cubicBezTo>
                  <a:pt x="334661" y="1494972"/>
                  <a:pt x="0" y="1160311"/>
                  <a:pt x="0" y="747486"/>
                </a:cubicBezTo>
                <a:cubicBezTo>
                  <a:pt x="0" y="334661"/>
                  <a:pt x="334661" y="0"/>
                  <a:pt x="747486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7683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96DC284-8F41-4F0E-BEA7-76A17CA3471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5456117" y="2196377"/>
            <a:ext cx="3914775" cy="37130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99CE8E4-1CD1-46B1-BF79-DC910F475DA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35429" y="2730499"/>
            <a:ext cx="970644" cy="970644"/>
          </a:xfrm>
          <a:custGeom>
            <a:avLst/>
            <a:gdLst>
              <a:gd name="connsiteX0" fmla="*/ 485322 w 970644"/>
              <a:gd name="connsiteY0" fmla="*/ 0 h 970644"/>
              <a:gd name="connsiteX1" fmla="*/ 970644 w 970644"/>
              <a:gd name="connsiteY1" fmla="*/ 485322 h 970644"/>
              <a:gd name="connsiteX2" fmla="*/ 485322 w 970644"/>
              <a:gd name="connsiteY2" fmla="*/ 970644 h 970644"/>
              <a:gd name="connsiteX3" fmla="*/ 0 w 970644"/>
              <a:gd name="connsiteY3" fmla="*/ 485322 h 970644"/>
              <a:gd name="connsiteX4" fmla="*/ 485322 w 970644"/>
              <a:gd name="connsiteY4" fmla="*/ 0 h 970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0644" h="970644">
                <a:moveTo>
                  <a:pt x="485322" y="0"/>
                </a:moveTo>
                <a:cubicBezTo>
                  <a:pt x="753358" y="0"/>
                  <a:pt x="970644" y="217286"/>
                  <a:pt x="970644" y="485322"/>
                </a:cubicBezTo>
                <a:cubicBezTo>
                  <a:pt x="970644" y="753358"/>
                  <a:pt x="753358" y="970644"/>
                  <a:pt x="485322" y="970644"/>
                </a:cubicBezTo>
                <a:cubicBezTo>
                  <a:pt x="217286" y="970644"/>
                  <a:pt x="0" y="753358"/>
                  <a:pt x="0" y="485322"/>
                </a:cubicBezTo>
                <a:cubicBezTo>
                  <a:pt x="0" y="217286"/>
                  <a:pt x="217286" y="0"/>
                  <a:pt x="485322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A0C0EEE6-140A-4907-BFBB-51CDAB1604D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0E13A80-A50E-4B77-8CA4-BD3CC95E62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06F53A-102F-4FBD-AABE-B0058A1DCEC8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71130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E46F09C-4EC7-4A1E-B66F-DDB0DE7E84E6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298794" y="2587170"/>
            <a:ext cx="899886" cy="899886"/>
          </a:xfrm>
          <a:custGeom>
            <a:avLst/>
            <a:gdLst>
              <a:gd name="connsiteX0" fmla="*/ 449943 w 899886"/>
              <a:gd name="connsiteY0" fmla="*/ 0 h 899886"/>
              <a:gd name="connsiteX1" fmla="*/ 899886 w 899886"/>
              <a:gd name="connsiteY1" fmla="*/ 449943 h 899886"/>
              <a:gd name="connsiteX2" fmla="*/ 449943 w 899886"/>
              <a:gd name="connsiteY2" fmla="*/ 899886 h 899886"/>
              <a:gd name="connsiteX3" fmla="*/ 0 w 899886"/>
              <a:gd name="connsiteY3" fmla="*/ 449943 h 899886"/>
              <a:gd name="connsiteX4" fmla="*/ 449943 w 899886"/>
              <a:gd name="connsiteY4" fmla="*/ 0 h 899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9886" h="899886">
                <a:moveTo>
                  <a:pt x="449943" y="0"/>
                </a:moveTo>
                <a:cubicBezTo>
                  <a:pt x="698440" y="0"/>
                  <a:pt x="899886" y="201446"/>
                  <a:pt x="899886" y="449943"/>
                </a:cubicBezTo>
                <a:cubicBezTo>
                  <a:pt x="899886" y="698440"/>
                  <a:pt x="698440" y="899886"/>
                  <a:pt x="449943" y="899886"/>
                </a:cubicBezTo>
                <a:cubicBezTo>
                  <a:pt x="201446" y="899886"/>
                  <a:pt x="0" y="698440"/>
                  <a:pt x="0" y="449943"/>
                </a:cubicBezTo>
                <a:cubicBezTo>
                  <a:pt x="0" y="201446"/>
                  <a:pt x="201446" y="0"/>
                  <a:pt x="44994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355645C5-29BB-4553-8823-64CF17B5F45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8353737" y="2587170"/>
            <a:ext cx="899886" cy="899886"/>
          </a:xfrm>
          <a:custGeom>
            <a:avLst/>
            <a:gdLst>
              <a:gd name="connsiteX0" fmla="*/ 449943 w 899886"/>
              <a:gd name="connsiteY0" fmla="*/ 0 h 899886"/>
              <a:gd name="connsiteX1" fmla="*/ 899886 w 899886"/>
              <a:gd name="connsiteY1" fmla="*/ 449943 h 899886"/>
              <a:gd name="connsiteX2" fmla="*/ 449943 w 899886"/>
              <a:gd name="connsiteY2" fmla="*/ 899886 h 899886"/>
              <a:gd name="connsiteX3" fmla="*/ 0 w 899886"/>
              <a:gd name="connsiteY3" fmla="*/ 449943 h 899886"/>
              <a:gd name="connsiteX4" fmla="*/ 449943 w 899886"/>
              <a:gd name="connsiteY4" fmla="*/ 0 h 899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9886" h="899886">
                <a:moveTo>
                  <a:pt x="449943" y="0"/>
                </a:moveTo>
                <a:cubicBezTo>
                  <a:pt x="698440" y="0"/>
                  <a:pt x="899886" y="201446"/>
                  <a:pt x="899886" y="449943"/>
                </a:cubicBezTo>
                <a:cubicBezTo>
                  <a:pt x="899886" y="698440"/>
                  <a:pt x="698440" y="899886"/>
                  <a:pt x="449943" y="899886"/>
                </a:cubicBezTo>
                <a:cubicBezTo>
                  <a:pt x="201446" y="899886"/>
                  <a:pt x="0" y="698440"/>
                  <a:pt x="0" y="449943"/>
                </a:cubicBezTo>
                <a:cubicBezTo>
                  <a:pt x="0" y="201446"/>
                  <a:pt x="201446" y="0"/>
                  <a:pt x="44994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41D2BB4-7B6B-45B7-B20B-6458F1E4CA3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32231" y="2587170"/>
            <a:ext cx="899886" cy="899886"/>
          </a:xfrm>
          <a:custGeom>
            <a:avLst/>
            <a:gdLst>
              <a:gd name="connsiteX0" fmla="*/ 449943 w 899886"/>
              <a:gd name="connsiteY0" fmla="*/ 0 h 899886"/>
              <a:gd name="connsiteX1" fmla="*/ 899886 w 899886"/>
              <a:gd name="connsiteY1" fmla="*/ 449943 h 899886"/>
              <a:gd name="connsiteX2" fmla="*/ 449943 w 899886"/>
              <a:gd name="connsiteY2" fmla="*/ 899886 h 899886"/>
              <a:gd name="connsiteX3" fmla="*/ 0 w 899886"/>
              <a:gd name="connsiteY3" fmla="*/ 449943 h 899886"/>
              <a:gd name="connsiteX4" fmla="*/ 449943 w 899886"/>
              <a:gd name="connsiteY4" fmla="*/ 0 h 899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99886" h="899886">
                <a:moveTo>
                  <a:pt x="449943" y="0"/>
                </a:moveTo>
                <a:cubicBezTo>
                  <a:pt x="698440" y="0"/>
                  <a:pt x="899886" y="201446"/>
                  <a:pt x="899886" y="449943"/>
                </a:cubicBezTo>
                <a:cubicBezTo>
                  <a:pt x="899886" y="698440"/>
                  <a:pt x="698440" y="899886"/>
                  <a:pt x="449943" y="899886"/>
                </a:cubicBezTo>
                <a:cubicBezTo>
                  <a:pt x="201446" y="899886"/>
                  <a:pt x="0" y="698440"/>
                  <a:pt x="0" y="449943"/>
                </a:cubicBezTo>
                <a:cubicBezTo>
                  <a:pt x="0" y="201446"/>
                  <a:pt x="201446" y="0"/>
                  <a:pt x="449943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A0C0EEE6-140A-4907-BFBB-51CDAB1604D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0E13A80-A50E-4B77-8CA4-BD3CC95E62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06F53A-102F-4FBD-AABE-B0058A1DCEC8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5305100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96DC284-8F41-4F0E-BEA7-76A17CA34716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78971" y="1814286"/>
            <a:ext cx="3570515" cy="45429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en-US"/>
          </a:p>
        </p:txBody>
      </p:sp>
      <p:sp>
        <p:nvSpPr>
          <p:cNvPr id="8" name="Text Placeholder 13">
            <a:extLst>
              <a:ext uri="{FF2B5EF4-FFF2-40B4-BE49-F238E27FC236}">
                <a16:creationId xmlns:a16="http://schemas.microsoft.com/office/drawing/2014/main" id="{A0C0EEE6-140A-4907-BFBB-51CDAB1604D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0E13A80-A50E-4B77-8CA4-BD3CC95E621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06F53A-102F-4FBD-AABE-B0058A1DCEC8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3666737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3BF255F-6E0C-4C5A-9369-F41FC6BD18C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457700" y="1814513"/>
            <a:ext cx="3276600" cy="4613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4" name="Text Placeholder 13">
            <a:extLst>
              <a:ext uri="{FF2B5EF4-FFF2-40B4-BE49-F238E27FC236}">
                <a16:creationId xmlns:a16="http://schemas.microsoft.com/office/drawing/2014/main" id="{C3786F64-66FA-40A1-AA6F-B98771824F5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C92FDA0E-7184-4A3E-92EC-093A80C29DA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B5EF4C-4C14-4C31-951D-CF80F6F5DC13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2379144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3BF255F-6E0C-4C5A-9369-F41FC6BD18C1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457700" y="1814513"/>
            <a:ext cx="3276600" cy="46132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589696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4D84BBD9-2756-4A35-8833-C970C10CDBD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221287" y="2018282"/>
            <a:ext cx="1737860" cy="1737860"/>
          </a:xfrm>
          <a:custGeom>
            <a:avLst/>
            <a:gdLst>
              <a:gd name="connsiteX0" fmla="*/ 868930 w 1737860"/>
              <a:gd name="connsiteY0" fmla="*/ 0 h 1737860"/>
              <a:gd name="connsiteX1" fmla="*/ 1737860 w 1737860"/>
              <a:gd name="connsiteY1" fmla="*/ 868930 h 1737860"/>
              <a:gd name="connsiteX2" fmla="*/ 868930 w 1737860"/>
              <a:gd name="connsiteY2" fmla="*/ 1737860 h 1737860"/>
              <a:gd name="connsiteX3" fmla="*/ 0 w 1737860"/>
              <a:gd name="connsiteY3" fmla="*/ 868930 h 1737860"/>
              <a:gd name="connsiteX4" fmla="*/ 868930 w 1737860"/>
              <a:gd name="connsiteY4" fmla="*/ 0 h 1737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7860" h="1737860">
                <a:moveTo>
                  <a:pt x="868930" y="0"/>
                </a:moveTo>
                <a:cubicBezTo>
                  <a:pt x="1348827" y="0"/>
                  <a:pt x="1737860" y="389033"/>
                  <a:pt x="1737860" y="868930"/>
                </a:cubicBezTo>
                <a:cubicBezTo>
                  <a:pt x="1737860" y="1348827"/>
                  <a:pt x="1348827" y="1737860"/>
                  <a:pt x="868930" y="1737860"/>
                </a:cubicBezTo>
                <a:cubicBezTo>
                  <a:pt x="389033" y="1737860"/>
                  <a:pt x="0" y="1348827"/>
                  <a:pt x="0" y="868930"/>
                </a:cubicBezTo>
                <a:cubicBezTo>
                  <a:pt x="0" y="389033"/>
                  <a:pt x="389033" y="0"/>
                  <a:pt x="868930" y="0"/>
                </a:cubicBez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  <p:sp>
        <p:nvSpPr>
          <p:cNvPr id="5" name="Text Placeholder 13">
            <a:extLst>
              <a:ext uri="{FF2B5EF4-FFF2-40B4-BE49-F238E27FC236}">
                <a16:creationId xmlns:a16="http://schemas.microsoft.com/office/drawing/2014/main" id="{46968D90-4CA0-4B0F-BEBF-D03DE708272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6331" y="732407"/>
            <a:ext cx="9898714" cy="2923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400" i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YOUR SHORT TEXT IN HERE</a:t>
            </a: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110083C9-BA99-47D2-B52B-13A477BBDC6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2883" y="967838"/>
            <a:ext cx="10159150" cy="49530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3200" b="1">
                <a:solidFill>
                  <a:schemeClr val="tx2"/>
                </a:solidFill>
                <a:latin typeface="Raleway" panose="020B0503030101060003" pitchFamily="34" charset="0"/>
                <a:ea typeface="Lato Black" panose="020F0502020204030203" pitchFamily="34" charset="0"/>
                <a:cs typeface="Lato Black" panose="020F0502020204030203" pitchFamily="34" charset="0"/>
              </a:defRPr>
            </a:lvl1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D4473E1-F7C5-48A8-AF1D-6F76D50B1B6D}"/>
              </a:ext>
            </a:extLst>
          </p:cNvPr>
          <p:cNvSpPr/>
          <p:nvPr userDrawn="1"/>
        </p:nvSpPr>
        <p:spPr>
          <a:xfrm>
            <a:off x="817237" y="550011"/>
            <a:ext cx="822960" cy="1036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876288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500230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4304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81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17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10/19/2023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98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slideLayout" Target="../slideLayouts/slideLayout63.xml"/><Relationship Id="rId68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080862-F6D7-461E-930F-1EE19A28CE6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10/19/2023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6F063D-DE50-4ED4-8B41-7F8DBBBD902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14653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  <p:sldLayoutId id="2147484104" r:id="rId12"/>
    <p:sldLayoutId id="2147483649" r:id="rId13"/>
    <p:sldLayoutId id="2147483651" r:id="rId14"/>
    <p:sldLayoutId id="2147483650" r:id="rId15"/>
    <p:sldLayoutId id="2147483652" r:id="rId16"/>
    <p:sldLayoutId id="2147483653" r:id="rId17"/>
    <p:sldLayoutId id="2147483654" r:id="rId18"/>
    <p:sldLayoutId id="2147483655" r:id="rId19"/>
    <p:sldLayoutId id="2147483656" r:id="rId20"/>
    <p:sldLayoutId id="2147483657" r:id="rId21"/>
    <p:sldLayoutId id="2147483658" r:id="rId22"/>
    <p:sldLayoutId id="2147483659" r:id="rId23"/>
    <p:sldLayoutId id="2147483660" r:id="rId24"/>
    <p:sldLayoutId id="2147483661" r:id="rId25"/>
    <p:sldLayoutId id="2147483662" r:id="rId26"/>
    <p:sldLayoutId id="2147483663" r:id="rId27"/>
    <p:sldLayoutId id="2147483664" r:id="rId28"/>
    <p:sldLayoutId id="2147483665" r:id="rId29"/>
    <p:sldLayoutId id="2147483667" r:id="rId30"/>
    <p:sldLayoutId id="2147483668" r:id="rId31"/>
    <p:sldLayoutId id="2147483669" r:id="rId32"/>
    <p:sldLayoutId id="2147483670" r:id="rId33"/>
    <p:sldLayoutId id="2147483671" r:id="rId34"/>
    <p:sldLayoutId id="2147483672" r:id="rId35"/>
    <p:sldLayoutId id="2147483673" r:id="rId36"/>
    <p:sldLayoutId id="2147483674" r:id="rId37"/>
    <p:sldLayoutId id="2147483675" r:id="rId38"/>
    <p:sldLayoutId id="2147483676" r:id="rId39"/>
    <p:sldLayoutId id="2147483677" r:id="rId40"/>
    <p:sldLayoutId id="2147483678" r:id="rId41"/>
    <p:sldLayoutId id="2147483679" r:id="rId42"/>
    <p:sldLayoutId id="2147483680" r:id="rId43"/>
    <p:sldLayoutId id="2147483681" r:id="rId44"/>
    <p:sldLayoutId id="2147483682" r:id="rId45"/>
    <p:sldLayoutId id="2147483683" r:id="rId46"/>
    <p:sldLayoutId id="2147483772" r:id="rId47"/>
    <p:sldLayoutId id="2147483684" r:id="rId48"/>
    <p:sldLayoutId id="2147483685" r:id="rId49"/>
    <p:sldLayoutId id="2147483686" r:id="rId50"/>
    <p:sldLayoutId id="2147483689" r:id="rId51"/>
    <p:sldLayoutId id="2147483687" r:id="rId52"/>
    <p:sldLayoutId id="2147483688" r:id="rId53"/>
    <p:sldLayoutId id="2147483690" r:id="rId54"/>
    <p:sldLayoutId id="2147483691" r:id="rId55"/>
    <p:sldLayoutId id="2147483692" r:id="rId56"/>
    <p:sldLayoutId id="2147483693" r:id="rId57"/>
    <p:sldLayoutId id="2147483694" r:id="rId58"/>
    <p:sldLayoutId id="2147483695" r:id="rId59"/>
    <p:sldLayoutId id="2147483696" r:id="rId60"/>
    <p:sldLayoutId id="2147483697" r:id="rId61"/>
    <p:sldLayoutId id="2147483698" r:id="rId62"/>
    <p:sldLayoutId id="2147483699" r:id="rId63"/>
    <p:sldLayoutId id="2147483736" r:id="rId64"/>
    <p:sldLayoutId id="2147483770" r:id="rId65"/>
    <p:sldLayoutId id="2147483771" r:id="rId66"/>
    <p:sldLayoutId id="2147483775" r:id="rId6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01E73235-6A27-04DA-ADF3-F28449190007}"/>
              </a:ext>
            </a:extLst>
          </p:cNvPr>
          <p:cNvSpPr/>
          <p:nvPr/>
        </p:nvSpPr>
        <p:spPr>
          <a:xfrm>
            <a:off x="5436680" y="495464"/>
            <a:ext cx="1193948" cy="1193948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FA6CE0-13A9-4AE3-9CA0-342CD5A4BF00}"/>
              </a:ext>
            </a:extLst>
          </p:cNvPr>
          <p:cNvSpPr txBox="1"/>
          <p:nvPr/>
        </p:nvSpPr>
        <p:spPr>
          <a:xfrm>
            <a:off x="360219" y="2238612"/>
            <a:ext cx="1134687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400" b="1" spc="300" dirty="0" smtClean="0"/>
              <a:t>SOSIALISASI </a:t>
            </a:r>
          </a:p>
          <a:p>
            <a:pPr algn="ctr"/>
            <a:r>
              <a:rPr lang="id-ID" sz="2400" b="1" spc="300" dirty="0" smtClean="0"/>
              <a:t>PEMBENTUKAN DAN PERSIAPAN PENGUKUHAN </a:t>
            </a:r>
          </a:p>
          <a:p>
            <a:pPr algn="ctr"/>
            <a:r>
              <a:rPr lang="id-ID" sz="2400" b="1" spc="300" dirty="0" smtClean="0"/>
              <a:t>KELOMPOK INFORMASI MASYARAKAT (KIM) </a:t>
            </a:r>
          </a:p>
          <a:p>
            <a:pPr algn="ctr"/>
            <a:r>
              <a:rPr lang="id-ID" sz="2400" b="1" spc="300" dirty="0" smtClean="0"/>
              <a:t>PADUKUHAN SE-KAPANEWON</a:t>
            </a:r>
          </a:p>
          <a:p>
            <a:pPr algn="ctr"/>
            <a:r>
              <a:rPr lang="id-ID" sz="2400" b="1" spc="300" dirty="0" smtClean="0"/>
              <a:t>DI WILAYAH KABUPATEN GUNUNGKIDUL</a:t>
            </a:r>
          </a:p>
          <a:p>
            <a:pPr algn="ctr"/>
            <a:endParaRPr lang="id-ID" b="1" spc="300" dirty="0" smtClean="0"/>
          </a:p>
          <a:p>
            <a:pPr algn="ctr"/>
            <a:endParaRPr lang="id-ID" b="1" spc="300" dirty="0"/>
          </a:p>
          <a:p>
            <a:pPr algn="ctr"/>
            <a:endParaRPr lang="id-ID" b="1" spc="300" dirty="0" smtClean="0"/>
          </a:p>
          <a:p>
            <a:pPr algn="ctr"/>
            <a:r>
              <a:rPr lang="id-ID" b="1" spc="300" dirty="0" smtClean="0"/>
              <a:t>DINAS KOMINFO KABUPATEN GUNUNGKIDUL</a:t>
            </a:r>
          </a:p>
          <a:p>
            <a:pPr algn="ctr"/>
            <a:endParaRPr lang="id-ID" b="1" spc="300" dirty="0" smtClean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D49E080-659C-510E-B04A-46F85EED3F62}"/>
              </a:ext>
            </a:extLst>
          </p:cNvPr>
          <p:cNvSpPr/>
          <p:nvPr/>
        </p:nvSpPr>
        <p:spPr>
          <a:xfrm>
            <a:off x="5036630" y="185446"/>
            <a:ext cx="1797039" cy="1686301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820440-5666-9FC6-8031-2DE9DE620D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8707" y="185446"/>
            <a:ext cx="1472883" cy="147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KEANGGOTAAN KIM PADUKUHAN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Penduduk pria/wanita yang berdomisili di wilayah Padukuhan setempat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Berusia minimal 17 tahun atau telah menikah 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Prioritas utama pemuda yang tersebar di seluruh RT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Berkomitmen mengembangkan kapasitas diri dan membangun lingkungan sosialnya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6397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SUSUNAN PENGURUS KIM PADUKUHAN</a:t>
            </a:r>
            <a:endParaRPr lang="id-ID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785876"/>
              </p:ext>
            </p:extLst>
          </p:nvPr>
        </p:nvGraphicFramePr>
        <p:xfrm>
          <a:off x="2286000" y="2202871"/>
          <a:ext cx="7730836" cy="4023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50058">
                  <a:extLst>
                    <a:ext uri="{9D8B030D-6E8A-4147-A177-3AD203B41FA5}">
                      <a16:colId xmlns:a16="http://schemas.microsoft.com/office/drawing/2014/main" val="298904294"/>
                    </a:ext>
                  </a:extLst>
                </a:gridCol>
                <a:gridCol w="2587483">
                  <a:extLst>
                    <a:ext uri="{9D8B030D-6E8A-4147-A177-3AD203B41FA5}">
                      <a16:colId xmlns:a16="http://schemas.microsoft.com/office/drawing/2014/main" val="4177580232"/>
                    </a:ext>
                  </a:extLst>
                </a:gridCol>
                <a:gridCol w="4593295">
                  <a:extLst>
                    <a:ext uri="{9D8B030D-6E8A-4147-A177-3AD203B41FA5}">
                      <a16:colId xmlns:a16="http://schemas.microsoft.com/office/drawing/2014/main" val="1254500742"/>
                    </a:ext>
                  </a:extLst>
                </a:gridCol>
              </a:tblGrid>
              <a:tr h="672575">
                <a:tc>
                  <a:txBody>
                    <a:bodyPr/>
                    <a:lstStyle/>
                    <a:p>
                      <a:pPr marL="49530" marR="43815" algn="ctr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NO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418465" algn="ctr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 dirty="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JABATAN </a:t>
                      </a:r>
                      <a:endParaRPr lang="id-ID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  <a:p>
                      <a:pPr marL="90170" marR="418465" algn="ctr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 dirty="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DALAM KIM</a:t>
                      </a:r>
                      <a:endParaRPr lang="id-ID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4625" marR="172085" algn="ctr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 dirty="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NAMA LENGKAP</a:t>
                      </a:r>
                      <a:endParaRPr lang="id-ID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5881337"/>
                  </a:ext>
                </a:extLst>
              </a:tr>
              <a:tr h="336288">
                <a:tc>
                  <a:txBody>
                    <a:bodyPr/>
                    <a:lstStyle/>
                    <a:p>
                      <a:pPr marL="3810" algn="ctr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 dirty="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1.</a:t>
                      </a:r>
                      <a:endParaRPr lang="id-ID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90170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PENASEHAT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172085" indent="0" algn="l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690620" algn="l"/>
                        </a:tabLst>
                      </a:pPr>
                      <a:r>
                        <a:rPr lang="id-ID" sz="1600" baseline="0" dirty="0" smtClean="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DUKUH</a:t>
                      </a:r>
                      <a:endParaRPr lang="id-ID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0098522"/>
                  </a:ext>
                </a:extLst>
              </a:tr>
              <a:tr h="336288">
                <a:tc>
                  <a:txBody>
                    <a:bodyPr/>
                    <a:lstStyle/>
                    <a:p>
                      <a:pPr marL="3810" algn="ctr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2.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90170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KETUA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0170" algn="l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id-ID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71208"/>
                  </a:ext>
                </a:extLst>
              </a:tr>
              <a:tr h="336288">
                <a:tc>
                  <a:txBody>
                    <a:bodyPr/>
                    <a:lstStyle/>
                    <a:p>
                      <a:pPr marL="3810" algn="ctr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3.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90170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SEKRETARIS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0170" algn="l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id-ID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167245"/>
                  </a:ext>
                </a:extLst>
              </a:tr>
              <a:tr h="336288">
                <a:tc>
                  <a:txBody>
                    <a:bodyPr/>
                    <a:lstStyle/>
                    <a:p>
                      <a:pPr marL="3810" algn="ctr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4.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90170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BENDAHARA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0170" algn="l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id-ID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270601"/>
                  </a:ext>
                </a:extLst>
              </a:tr>
              <a:tr h="336288">
                <a:tc>
                  <a:txBody>
                    <a:bodyPr/>
                    <a:lstStyle/>
                    <a:p>
                      <a:pPr marL="3810" algn="ctr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5.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90170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SEKSI HUMAS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0170" algn="l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id-ID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3777069"/>
                  </a:ext>
                </a:extLst>
              </a:tr>
              <a:tr h="336288">
                <a:tc>
                  <a:txBody>
                    <a:bodyPr/>
                    <a:lstStyle/>
                    <a:p>
                      <a:pPr marL="3810" algn="ctr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6.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90170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SEKSI INFORMATIKA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0170" algn="l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id-ID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421486"/>
                  </a:ext>
                </a:extLst>
              </a:tr>
              <a:tr h="336288">
                <a:tc>
                  <a:txBody>
                    <a:bodyPr/>
                    <a:lstStyle/>
                    <a:p>
                      <a:pPr marL="3810" algn="ctr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7.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90170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SEKSI PERLENGKAPAN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0170" algn="l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id-ID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9191731"/>
                  </a:ext>
                </a:extLst>
              </a:tr>
              <a:tr h="336288">
                <a:tc>
                  <a:txBody>
                    <a:bodyPr/>
                    <a:lstStyle/>
                    <a:p>
                      <a:pPr marL="3810" algn="ctr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8.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90170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SEKSI DOKUMENTASI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0170" algn="l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id-ID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7184541"/>
                  </a:ext>
                </a:extLst>
              </a:tr>
              <a:tr h="336288">
                <a:tc>
                  <a:txBody>
                    <a:bodyPr/>
                    <a:lstStyle/>
                    <a:p>
                      <a:pPr marL="3810" algn="ctr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9.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90170" marR="90170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  <a:tabLst>
                          <a:tab pos="3690620" algn="l"/>
                        </a:tabLst>
                      </a:pPr>
                      <a:r>
                        <a:rPr lang="id-ID" sz="160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SEKSI USAHA</a:t>
                      </a:r>
                      <a:endParaRPr lang="id-ID" sz="160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90170" algn="l">
                        <a:lnSpc>
                          <a:spcPct val="150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id-ID" sz="1600" dirty="0">
                          <a:effectLst/>
                          <a:latin typeface="Bookman Old Style" panose="02050604050505020204" pitchFamily="18" charset="0"/>
                          <a:ea typeface="Carlito"/>
                          <a:cs typeface="Carlito"/>
                        </a:rPr>
                        <a:t> </a:t>
                      </a:r>
                      <a:endParaRPr lang="id-ID" sz="1600" dirty="0">
                        <a:effectLst/>
                        <a:latin typeface="Carlito"/>
                        <a:ea typeface="Carlito"/>
                        <a:cs typeface="Carlito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824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35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STRUKTUR ORGANISASI KIM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79964"/>
            <a:ext cx="10515600" cy="195349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KIM Padukuhan di tingkat Padukuhan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Forum </a:t>
            </a:r>
            <a:r>
              <a:rPr lang="id-ID" dirty="0"/>
              <a:t>KIM Tingkat </a:t>
            </a:r>
            <a:r>
              <a:rPr lang="id-ID" dirty="0" smtClean="0"/>
              <a:t>Kalurahan </a:t>
            </a:r>
            <a:endParaRPr lang="id-ID" dirty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Forum </a:t>
            </a:r>
            <a:r>
              <a:rPr lang="id-ID" dirty="0"/>
              <a:t>KIM Tingkat </a:t>
            </a:r>
            <a:r>
              <a:rPr lang="id-ID" dirty="0" smtClean="0"/>
              <a:t>Kapanewon </a:t>
            </a:r>
            <a:endParaRPr lang="id-ID" dirty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Forum </a:t>
            </a:r>
            <a:r>
              <a:rPr lang="id-ID" dirty="0"/>
              <a:t>KIM Tingkat </a:t>
            </a:r>
            <a:r>
              <a:rPr lang="id-ID" dirty="0" smtClean="0"/>
              <a:t>Kabupaten 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8262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PENYELENGGARAAN KIM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Penyelenggaraan KIM berdasarkan </a:t>
            </a:r>
            <a:r>
              <a:rPr lang="id-ID" dirty="0" smtClean="0"/>
              <a:t>asas mandiri dan asas </a:t>
            </a:r>
            <a:r>
              <a:rPr lang="id-ID" dirty="0" smtClean="0"/>
              <a:t>swadaya</a:t>
            </a:r>
          </a:p>
          <a:p>
            <a:r>
              <a:rPr lang="id-ID" dirty="0" smtClean="0"/>
              <a:t>Asas Mandiri </a:t>
            </a:r>
            <a:r>
              <a:rPr lang="id-ID" dirty="0" smtClean="0"/>
              <a:t>artinya KIM merupakan lembaga yang bebas dan tidak terikat dengan kepentingan politik manapun</a:t>
            </a:r>
          </a:p>
          <a:p>
            <a:r>
              <a:rPr lang="id-ID" dirty="0" smtClean="0"/>
              <a:t>Asas Swadaya </a:t>
            </a:r>
            <a:r>
              <a:rPr lang="id-ID" dirty="0" smtClean="0"/>
              <a:t>artinya KIM melaksanakan operasional kegiatan usaha dan memberikan kesejahteraan bagi anggotanya yang diperoleh dari dana yang berasal dari, oleh, dan untuk KIM</a:t>
            </a:r>
            <a:r>
              <a:rPr lang="id-ID" dirty="0" smtClean="0"/>
              <a:t>.</a:t>
            </a:r>
          </a:p>
          <a:p>
            <a:r>
              <a:rPr lang="id-ID" dirty="0" smtClean="0"/>
              <a:t>Kegiatan KIM menyesuaikan situasi dan potensi wilayah padukuhan. </a:t>
            </a:r>
            <a:r>
              <a:rPr lang="id-ID" dirty="0" smtClean="0"/>
              <a:t>Aktivitas KIM bisa berbasis pertanian, UMKM, pariwisata, ekonomi kreatif, dan lain sebagainya</a:t>
            </a: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00139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EKSISTING KIM DI </a:t>
            </a:r>
            <a:r>
              <a:rPr lang="id-ID" b="1" dirty="0" smtClean="0"/>
              <a:t>GUNUNGKIDUL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Jumlah KIM sebanyak 43 KIM (32 KIM Purwosari)</a:t>
            </a:r>
          </a:p>
          <a:p>
            <a:pPr algn="just"/>
            <a:r>
              <a:rPr lang="id-ID" dirty="0"/>
              <a:t>KIM tersebar di </a:t>
            </a:r>
            <a:r>
              <a:rPr lang="id-ID" dirty="0" smtClean="0"/>
              <a:t>9 kapanewon</a:t>
            </a:r>
            <a:r>
              <a:rPr lang="id-ID" dirty="0"/>
              <a:t>, yaitu : Playen, Wonosari, Ponjong, Semanu, Tepus, Nglipar, Semin, </a:t>
            </a:r>
            <a:r>
              <a:rPr lang="id-ID" dirty="0" smtClean="0"/>
              <a:t>Girisubo</a:t>
            </a:r>
            <a:r>
              <a:rPr lang="id-ID" dirty="0" smtClean="0"/>
              <a:t>, Purwosari</a:t>
            </a:r>
          </a:p>
          <a:p>
            <a:pPr algn="just"/>
            <a:r>
              <a:rPr lang="id-ID" dirty="0" smtClean="0"/>
              <a:t>Ada 9 Kapanewon </a:t>
            </a:r>
            <a:r>
              <a:rPr lang="id-ID" dirty="0"/>
              <a:t>yang tidak ada KIM, yaitu : Gedangsari, Karangmojo, Ngawen, Paliyan, Panggang, Patuk</a:t>
            </a:r>
            <a:r>
              <a:rPr lang="id-ID" dirty="0" smtClean="0"/>
              <a:t>, </a:t>
            </a:r>
            <a:r>
              <a:rPr lang="id-ID" dirty="0"/>
              <a:t>Rongkop, Saptosari, dan Tanjungsari. </a:t>
            </a:r>
            <a:endParaRPr lang="id-ID" dirty="0" smtClean="0"/>
          </a:p>
          <a:p>
            <a:r>
              <a:rPr lang="id-ID" dirty="0" smtClean="0"/>
              <a:t>Program pengembangan dan pemberdayaan KIM oleh Dinas Kominfo saat ini berupa : </a:t>
            </a:r>
          </a:p>
          <a:p>
            <a:pPr marL="971550" lvl="1" indent="-514350">
              <a:buFont typeface="+mj-lt"/>
              <a:buAutoNum type="arabicPeriod"/>
            </a:pPr>
            <a:r>
              <a:rPr lang="id-ID" dirty="0" smtClean="0"/>
              <a:t>Bimbingan Teknis Pemberdayaan KIM.</a:t>
            </a:r>
          </a:p>
          <a:p>
            <a:pPr marL="971550" lvl="1" indent="-514350">
              <a:buFont typeface="+mj-lt"/>
              <a:buAutoNum type="arabicPeriod"/>
            </a:pPr>
            <a:r>
              <a:rPr lang="id-ID" dirty="0" smtClean="0"/>
              <a:t>Forum KIM Kabupaten Gunungkidul.</a:t>
            </a:r>
          </a:p>
          <a:p>
            <a:pPr marL="971550" lvl="1" indent="-514350">
              <a:buFont typeface="+mj-lt"/>
              <a:buAutoNum type="arabicPeriod"/>
            </a:pPr>
            <a:r>
              <a:rPr lang="id-ID" dirty="0" smtClean="0"/>
              <a:t>Fasilitasi pembuatan video KIM (video SP4N Lapor dan video Profil KIM).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293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d-ID" sz="3200" b="1" dirty="0" smtClean="0"/>
              <a:t>PERAN KALURAHAN DALAM PEMBENTUKAN, PENGEMBANGAN DAN PEMBERDAYAAN KIM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 lnSpcReduction="1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Kalurahan wajib melakukan pemberdayaan masyarakat desa sebagaimana UU Desa.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Kalurahan menfasilitasi dan mendorong inisiatif masyarakat dalam pembentukan KIM di tiap padukuhan sebagai upaya pemberdayaan masyarakat desa.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Kalurahan menfasilitasi pengembangan, dan pemberdayaan KIM sebagai upaya pemberdayaan masyarakat desa di bidang informasi dan komunikasi publik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Secara resmi belum ada peraturan bupati yang mengatur tentang KIM. Namun agar KIM memiliki kedudukan legal, maka diperlukan Keputusan Lurah Desa tentang Pembentukan KIM </a:t>
            </a:r>
          </a:p>
          <a:p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181351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LANGKAH-LANGKAH PEMBENTUKAN KIM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id-ID" dirty="0"/>
              <a:t>Padukuhan mengadakan rapat/pertemuan tentang Pembentukan KIM </a:t>
            </a:r>
            <a:r>
              <a:rPr lang="id-ID" dirty="0" smtClean="0"/>
              <a:t>Padukuhan, dengan menetapkan : 1) nama KIM Padukuhan, 2) susunan pengurus KIM. </a:t>
            </a:r>
            <a:r>
              <a:rPr lang="id-ID" dirty="0" smtClean="0"/>
              <a:t>Contoh nama KIM Padukuhan Glidag Playen, yaitu “KIM Peka”</a:t>
            </a:r>
            <a:endParaRPr lang="id-ID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Padukuhan mengirim </a:t>
            </a:r>
            <a:r>
              <a:rPr lang="id-ID" dirty="0" smtClean="0"/>
              <a:t>Data </a:t>
            </a:r>
            <a:r>
              <a:rPr lang="id-ID" dirty="0"/>
              <a:t>Nama KIM Padukuhan dan Susunan Pengurus KIM Padukuhan ke </a:t>
            </a:r>
            <a:r>
              <a:rPr lang="id-ID" dirty="0" smtClean="0"/>
              <a:t>Kalurahan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Kalurahan memproses pembuatan SK Lurah Desa tentang Pembentukan KIM Padukuhan se-Kalurahan </a:t>
            </a:r>
            <a:endParaRPr lang="id-ID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Lurah menandatangani SK Lurah Desa tentang Penetapan Pembentukan KIM </a:t>
            </a:r>
            <a:r>
              <a:rPr lang="id-ID" dirty="0" smtClean="0"/>
              <a:t>Padukuhan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Kalurahan mengirim SK Lurah Desa tentang Penetapan Pembentukan KIM Padukuhan se-Kalurahan ke Dinas Kominfo dan pihak terkait (Panewu)</a:t>
            </a:r>
          </a:p>
          <a:p>
            <a:pPr marL="514350" indent="-514350" algn="just">
              <a:buFont typeface="+mj-lt"/>
              <a:buAutoNum type="arabicPeriod"/>
            </a:pPr>
            <a:endParaRPr lang="id-ID" dirty="0"/>
          </a:p>
          <a:p>
            <a:pPr marL="514350" indent="-514350">
              <a:buFont typeface="+mj-lt"/>
              <a:buAutoNum type="arabicPeriod"/>
            </a:pPr>
            <a:endParaRPr lang="id-ID" dirty="0"/>
          </a:p>
          <a:p>
            <a:pPr marL="514350" indent="-51435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7872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TEKNIS PENGUKUHAN KIM 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Pengukuhan KIM dihadiri perwakilan KIM Padukuhan, masing-masing Padukuhan hadir 1 (satu) orang, diharapkan Ketua KIM-nya.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Pengukuhan KIM Padukuhan oleh Bupati dengan membacakan Kata Pengukuhan KIM Padukuhan di depan perwakilan KIM Padukuhan sebagai peserta pengukuhan.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Kemudian secara simbolis, Bupati menyerahkan SK Lurah Desa tentang  </a:t>
            </a:r>
            <a:r>
              <a:rPr lang="id-ID" dirty="0"/>
              <a:t>Penetapan Pembentukan KIM </a:t>
            </a:r>
            <a:r>
              <a:rPr lang="id-ID" dirty="0" smtClean="0"/>
              <a:t>Padukuhan kepada perwakilan KIM Padukuhan.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Pengukuhan disaksikan di depan Kadiskominfo, Panewu, Lurah, Carik, Dukuh, RT/RW, tokoh masyarakat, dan pejabat terkait.</a:t>
            </a:r>
          </a:p>
          <a:p>
            <a:pPr marL="0" indent="0">
              <a:buNone/>
            </a:pPr>
            <a:endParaRPr lang="id-ID" dirty="0" smtClean="0"/>
          </a:p>
          <a:p>
            <a:pPr marL="514350" indent="-514350">
              <a:buFont typeface="+mj-lt"/>
              <a:buAutoNum type="arabicPeriod"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8503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YEL-YEL KIM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4800" dirty="0" smtClean="0"/>
              <a:t>GUNUNGKIDUL ....Handayani !</a:t>
            </a:r>
          </a:p>
          <a:p>
            <a:endParaRPr lang="id-ID" sz="4800" dirty="0" smtClean="0"/>
          </a:p>
          <a:p>
            <a:r>
              <a:rPr lang="id-ID" sz="4800" dirty="0" smtClean="0"/>
              <a:t>KIM GUNUNGKIDUL .... Mandiri</a:t>
            </a:r>
            <a:r>
              <a:rPr lang="id-ID" sz="4800" dirty="0"/>
              <a:t>, Cerdas, Berbudaya, Luar Biasa !</a:t>
            </a:r>
          </a:p>
        </p:txBody>
      </p:sp>
    </p:spTree>
    <p:extLst>
      <p:ext uri="{BB962C8B-B14F-4D97-AF65-F5344CB8AC3E}">
        <p14:creationId xmlns:p14="http://schemas.microsoft.com/office/powerpoint/2010/main" val="341428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d-ID" sz="4800" b="1" dirty="0" smtClean="0"/>
              <a:t>FOLLOW AKUN MEDSOS PEMKAB GUNUNGKIDUL</a:t>
            </a:r>
            <a:endParaRPr lang="id-ID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46218"/>
            <a:ext cx="10515600" cy="169025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Follow akun medsos/ Instagram Pemkab Gunungkidul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Nomor HP masukkan di grup WA KIM Kapanewon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2874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763" y="365125"/>
            <a:ext cx="10855037" cy="507711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>
                <a:solidFill>
                  <a:schemeClr val="tx1"/>
                </a:solidFill>
              </a:rPr>
              <a:t>DASAR HUKUM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764" y="1717964"/>
            <a:ext cx="10390910" cy="4073236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id-ID" sz="2400" dirty="0" smtClean="0">
                <a:solidFill>
                  <a:schemeClr val="tx1"/>
                </a:solidFill>
              </a:rPr>
              <a:t>Undang-Undang Nomor 14 Tahun 2008 tentang Keterbukaan Informasi Publik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>
                <a:solidFill>
                  <a:schemeClr val="tx1"/>
                </a:solidFill>
              </a:rPr>
              <a:t>Peraturan Menteri Kominfo Nomor 8 Tahun 2019 tentang Penyelenggaraan Urusan Pemerintahan Konkuren Bidang Komunikasi dan Informatika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d-ID" sz="2400" dirty="0" smtClean="0">
                <a:solidFill>
                  <a:schemeClr val="tx1"/>
                </a:solidFill>
              </a:rPr>
              <a:t>Keputusan Kepala Dinas Komunikasi dan Informatika Kabupaten Gunungkidul Nomor 0059/KPTS/2020 tentang Kelompok Informasi Masyarakat (KIM) Kabupaten Gunungkidul Periode 2020 - 2025</a:t>
            </a:r>
          </a:p>
        </p:txBody>
      </p:sp>
    </p:spTree>
    <p:extLst>
      <p:ext uri="{BB962C8B-B14F-4D97-AF65-F5344CB8AC3E}">
        <p14:creationId xmlns:p14="http://schemas.microsoft.com/office/powerpoint/2010/main" val="335385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0E48B52B-CA92-EA0E-4474-F4F1C3B9A4B4}"/>
              </a:ext>
            </a:extLst>
          </p:cNvPr>
          <p:cNvSpPr/>
          <p:nvPr/>
        </p:nvSpPr>
        <p:spPr>
          <a:xfrm>
            <a:off x="4883002" y="234802"/>
            <a:ext cx="2121196" cy="2121196"/>
          </a:xfrm>
          <a:prstGeom prst="ellipse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FA6CE0-13A9-4AE3-9CA0-342CD5A4BF00}"/>
              </a:ext>
            </a:extLst>
          </p:cNvPr>
          <p:cNvSpPr txBox="1"/>
          <p:nvPr/>
        </p:nvSpPr>
        <p:spPr>
          <a:xfrm>
            <a:off x="2774086" y="2680154"/>
            <a:ext cx="652231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spc="300" dirty="0" smtClean="0">
                <a:solidFill>
                  <a:schemeClr val="tx2"/>
                </a:solidFill>
                <a:latin typeface="Raleway" panose="020B0503030101060003" pitchFamily="34" charset="0"/>
              </a:rPr>
              <a:t>TERIMA</a:t>
            </a:r>
            <a:r>
              <a:rPr lang="id-ID" sz="6600" b="1" spc="300" dirty="0" smtClean="0">
                <a:solidFill>
                  <a:schemeClr val="tx2"/>
                </a:solidFill>
                <a:latin typeface="Raleway" panose="020B0503030101060003" pitchFamily="34" charset="0"/>
              </a:rPr>
              <a:t> </a:t>
            </a:r>
            <a:r>
              <a:rPr lang="en-US" sz="6600" b="1" spc="300" dirty="0" smtClean="0">
                <a:solidFill>
                  <a:schemeClr val="tx2"/>
                </a:solidFill>
                <a:latin typeface="Raleway" panose="020B0503030101060003" pitchFamily="34" charset="0"/>
              </a:rPr>
              <a:t>KASIH</a:t>
            </a:r>
            <a:endParaRPr lang="en-US" sz="6600" b="1" spc="300" dirty="0">
              <a:solidFill>
                <a:schemeClr val="tx2"/>
              </a:solidFill>
              <a:latin typeface="Raleway" panose="020B0503030101060003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F5A3E02-833B-DE55-CC65-69FFFDABB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158" y="558958"/>
            <a:ext cx="1472883" cy="1472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93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APA ITU KIM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dirty="0"/>
              <a:t>Kelompok Informasi Masyarakat (KIM) adalah </a:t>
            </a:r>
            <a:r>
              <a:rPr lang="id-ID" dirty="0" smtClean="0"/>
              <a:t>lembaga komunikasi masyarakat yang </a:t>
            </a:r>
            <a:r>
              <a:rPr lang="id-ID" dirty="0"/>
              <a:t>dibentuk </a:t>
            </a:r>
            <a:r>
              <a:rPr lang="id-ID" dirty="0" smtClean="0"/>
              <a:t>dan dikelola dari, oleh dan untuk </a:t>
            </a:r>
            <a:r>
              <a:rPr lang="id-ID" dirty="0"/>
              <a:t>masyarakat </a:t>
            </a:r>
            <a:r>
              <a:rPr lang="id-ID" dirty="0" smtClean="0"/>
              <a:t>sesuai kebutuhannya, </a:t>
            </a:r>
            <a:r>
              <a:rPr lang="id-ID" dirty="0"/>
              <a:t>secara mandiri dan kreatif </a:t>
            </a:r>
            <a:r>
              <a:rPr lang="id-ID" dirty="0" smtClean="0"/>
              <a:t>yang aktivitasnya melakukan pengelolaan  </a:t>
            </a:r>
            <a:r>
              <a:rPr lang="id-ID" dirty="0"/>
              <a:t>informasi </a:t>
            </a:r>
            <a:r>
              <a:rPr lang="id-ID" dirty="0" smtClean="0"/>
              <a:t>dan pemberdayaan masyarakat.</a:t>
            </a:r>
          </a:p>
          <a:p>
            <a:pPr algn="just"/>
            <a:r>
              <a:rPr lang="id-ID" dirty="0" smtClean="0"/>
              <a:t>KIM membantu pelaksanaan keterbukaan informasi publik di Kalurahan sehingga partisipatif dan akuntabel, seperti sebagai kontributor /jurnalis warga </a:t>
            </a:r>
            <a:r>
              <a:rPr lang="id-ID" dirty="0" smtClean="0"/>
              <a:t>dalam </a:t>
            </a:r>
            <a:r>
              <a:rPr lang="id-ID" dirty="0" smtClean="0"/>
              <a:t>Sistem Informasi Desa (SID</a:t>
            </a:r>
            <a:r>
              <a:rPr lang="id-ID" dirty="0" smtClean="0"/>
              <a:t>).</a:t>
            </a:r>
          </a:p>
          <a:p>
            <a:pPr algn="just"/>
            <a:r>
              <a:rPr lang="id-ID" dirty="0" smtClean="0"/>
              <a:t>KIM mendukung pelaksanaan Kalurahan Digital / Smart Village.</a:t>
            </a:r>
            <a:endParaRPr lang="id-ID" dirty="0" smtClean="0"/>
          </a:p>
          <a:p>
            <a:pPr algn="just"/>
            <a:r>
              <a:rPr lang="id-ID" dirty="0" smtClean="0"/>
              <a:t>Anggota KIM dapat mengembangkan diri sebagai digital talent, influenzer, dan lain sebagainya.</a:t>
            </a:r>
            <a:endParaRPr lang="id-ID" dirty="0" smtClean="0"/>
          </a:p>
          <a:p>
            <a:pPr algn="just"/>
            <a:endParaRPr lang="id-ID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5219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d-ID" b="1" dirty="0" smtClean="0"/>
              <a:t>DASAR PERTIMBANGAN PEMBENTUKAN KIM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id-ID" dirty="0" smtClean="0"/>
              <a:t>dalam </a:t>
            </a:r>
            <a:r>
              <a:rPr lang="id-ID" dirty="0"/>
              <a:t>rangka mewujudkan masyarakat informasi yang sejahtera, mandiri, cerdas, dan berbudaya sehingga ikut serta mendukung penyelenggaraan pemerintahan, pembangunan, dan kemasyarakatan, maka diperlukan upaya pengelolaan informasi dan pemberdayaan </a:t>
            </a:r>
            <a:r>
              <a:rPr lang="id-ID" dirty="0" smtClean="0"/>
              <a:t>masyarakat</a:t>
            </a:r>
            <a:endParaRPr lang="id-ID" dirty="0"/>
          </a:p>
          <a:p>
            <a:pPr lvl="0" algn="just"/>
            <a:r>
              <a:rPr lang="id-ID" dirty="0" smtClean="0"/>
              <a:t>agar </a:t>
            </a:r>
            <a:r>
              <a:rPr lang="id-ID" dirty="0"/>
              <a:t>upaya pengelolaan informasi dan pemberdayaan masyarakat tersebut dapat berjalan berhasil guna dan berdaya guna, Kalurahan membentuk Kelompok Informasi Masyarakat (KIM) </a:t>
            </a:r>
            <a:r>
              <a:rPr lang="id-ID" dirty="0" smtClean="0"/>
              <a:t>Padukuhan</a:t>
            </a:r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03924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3130"/>
          </a:xfrm>
        </p:spPr>
        <p:txBody>
          <a:bodyPr>
            <a:normAutofit fontScale="90000"/>
          </a:bodyPr>
          <a:lstStyle/>
          <a:p>
            <a:pPr algn="ctr"/>
            <a:r>
              <a:rPr lang="id-ID" b="1" dirty="0" smtClean="0"/>
              <a:t>PENGEMBANGAN DAN PEMBERDAYAAN KIM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490" y="1094509"/>
            <a:ext cx="10460182" cy="5638800"/>
          </a:xfrm>
        </p:spPr>
        <p:txBody>
          <a:bodyPr>
            <a:noAutofit/>
          </a:bodyPr>
          <a:lstStyle/>
          <a:p>
            <a:pPr algn="just"/>
            <a:r>
              <a:rPr lang="id-ID" sz="2000" dirty="0" smtClean="0"/>
              <a:t>Berdasarkan Pasal 16 Permenkominfo 8/2019, Dinas Kominfo melaksanakan kemitraan dengan pemangku kepentingan, salah satunya KIM. </a:t>
            </a:r>
          </a:p>
          <a:p>
            <a:pPr algn="just"/>
            <a:r>
              <a:rPr lang="id-ID" sz="2000" dirty="0" smtClean="0">
                <a:cs typeface="Arial" panose="020B0604020202020204" pitchFamily="34" charset="0"/>
              </a:rPr>
              <a:t>Kemitraan pemangku kepentingan tersebut meliputi kegiatan : pengembangan dan pemberdayaan yang memiliki potensi sebagai jejaring dalam diseminasi informasi publik.</a:t>
            </a:r>
          </a:p>
          <a:p>
            <a:pPr algn="just"/>
            <a:r>
              <a:rPr lang="id-ID" sz="2000" dirty="0" smtClean="0">
                <a:cs typeface="Arial" panose="020B0604020202020204" pitchFamily="34" charset="0"/>
              </a:rPr>
              <a:t>Pengembangan dan pemberdayaan pemangku kepentingan dilakukan dengan cara:</a:t>
            </a:r>
          </a:p>
          <a:p>
            <a:pPr marL="457200" indent="-457200" algn="just">
              <a:buAutoNum type="arabicPeriod"/>
            </a:pPr>
            <a:r>
              <a:rPr lang="id-ID" sz="2000" dirty="0" smtClean="0">
                <a:cs typeface="Arial" panose="020B0604020202020204" pitchFamily="34" charset="0"/>
              </a:rPr>
              <a:t>Melaksanakan pemetaan pemangku kepentingan.</a:t>
            </a:r>
          </a:p>
          <a:p>
            <a:pPr marL="457200" indent="-457200" algn="just">
              <a:buAutoNum type="arabicPeriod"/>
            </a:pPr>
            <a:r>
              <a:rPr lang="id-ID" sz="2000" dirty="0" smtClean="0">
                <a:cs typeface="Arial" panose="020B0604020202020204" pitchFamily="34" charset="0"/>
              </a:rPr>
              <a:t>Mengidentifikasi isu strategis dan memberikan solusi melalui pelaksanaan bimbingan teknis, workshop, sarasehan, forum, dan kegiatan peningkatan literasi informasi.</a:t>
            </a:r>
          </a:p>
          <a:p>
            <a:pPr marL="457200" indent="-457200" algn="just">
              <a:buAutoNum type="arabicPeriod"/>
            </a:pPr>
            <a:r>
              <a:rPr lang="id-ID" sz="2000" dirty="0" smtClean="0">
                <a:cs typeface="Arial" panose="020B0604020202020204" pitchFamily="34" charset="0"/>
              </a:rPr>
              <a:t>Mengembangkan model dan simulasi kemitraan dalam diseminasi informasi.</a:t>
            </a:r>
          </a:p>
          <a:p>
            <a:pPr marL="457200" indent="-457200" algn="just">
              <a:buAutoNum type="arabicPeriod"/>
            </a:pPr>
            <a:r>
              <a:rPr lang="id-ID" sz="2000" dirty="0" smtClean="0">
                <a:cs typeface="Arial" panose="020B0604020202020204" pitchFamily="34" charset="0"/>
              </a:rPr>
              <a:t>Menyediakan bahan-bahan informasi dan melaksanakan diseminasi informasi dengan memanfaatkan media yang dimiliki pemangku kepentingan.</a:t>
            </a:r>
          </a:p>
          <a:p>
            <a:pPr marL="457200" indent="-457200" algn="just">
              <a:buAutoNum type="arabicPeriod"/>
            </a:pPr>
            <a:r>
              <a:rPr lang="id-ID" sz="2000" dirty="0" smtClean="0">
                <a:cs typeface="Arial" panose="020B0604020202020204" pitchFamily="34" charset="0"/>
              </a:rPr>
              <a:t>Melaksanakan kompetisi serta pemberian penghargaan bagi pemangku kepentingan yang berprestasi.</a:t>
            </a:r>
          </a:p>
          <a:p>
            <a:pPr marL="457200" indent="-457200" algn="just">
              <a:buAutoNum type="arabicPeriod"/>
            </a:pPr>
            <a:r>
              <a:rPr lang="id-ID" sz="2000" dirty="0" smtClean="0">
                <a:cs typeface="Arial" panose="020B0604020202020204" pitchFamily="34" charset="0"/>
              </a:rPr>
              <a:t>Melaksanakan evaluasi terhadap pemanfaatan media yang dimiliki oleh pemangku kepentingan dalam diseminasi informasi.</a:t>
            </a:r>
          </a:p>
          <a:p>
            <a:pPr marL="457200" indent="-457200" algn="just">
              <a:buAutoNum type="arabicPeriod"/>
            </a:pPr>
            <a:endParaRPr lang="id-ID" sz="2000" dirty="0" smtClean="0"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endParaRPr lang="id-ID" sz="2000" dirty="0" smtClean="0"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endParaRPr lang="id-ID" sz="2400" dirty="0" smtClean="0"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endParaRPr lang="id-ID" sz="2400" dirty="0" smtClean="0">
              <a:cs typeface="Arial" panose="020B0604020202020204" pitchFamily="34" charset="0"/>
            </a:endParaRPr>
          </a:p>
          <a:p>
            <a:pPr algn="just"/>
            <a:endParaRPr lang="id-ID" sz="2000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90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MAKSUD DAN TUJUAN PEMBENTUKAN KIM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b="1" dirty="0" smtClean="0"/>
              <a:t>MAKSUD</a:t>
            </a:r>
            <a:r>
              <a:rPr lang="id-ID" dirty="0" smtClean="0"/>
              <a:t> :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Mewujudkan jejaring diseminasi informasi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Mendorong partisipasi masyarakat dalam demokrasi dan pembangunan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Mendorong peningkatan kualitas dan kecerdasan publik dalam mengkonsumsi informasi</a:t>
            </a:r>
          </a:p>
          <a:p>
            <a:pPr marL="0" indent="0">
              <a:buNone/>
            </a:pPr>
            <a:r>
              <a:rPr lang="id-ID" b="1" dirty="0" smtClean="0"/>
              <a:t>TUJUAN</a:t>
            </a:r>
            <a:r>
              <a:rPr lang="id-ID" dirty="0" smtClean="0"/>
              <a:t> :</a:t>
            </a:r>
          </a:p>
          <a:p>
            <a:pPr marL="0" indent="0" algn="just">
              <a:buNone/>
            </a:pPr>
            <a:r>
              <a:rPr lang="id-ID" dirty="0" smtClean="0"/>
              <a:t>Membangun masyarakat informasi yang mendukung pembangunan daerah menuju </a:t>
            </a:r>
            <a:r>
              <a:rPr lang="id-ID" i="1" dirty="0" smtClean="0"/>
              <a:t>Gunungkidul Smart City </a:t>
            </a:r>
            <a:r>
              <a:rPr lang="id-ID" dirty="0" smtClean="0"/>
              <a:t>guna </a:t>
            </a:r>
            <a:r>
              <a:rPr lang="id-ID" dirty="0" smtClean="0"/>
              <a:t>mewujudkan visi dan misi Daerah Kabupaten Gunungkidul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9252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TUGAS KIM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/>
              <a:t>melaksanakan pengelolaan informasi dan komunikasi serta memperkuat jejaring diseminasi informasi;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id-ID" dirty="0"/>
              <a:t>mendorong peningkatan kualitas dan kecerdasan publik dalam pengelolaan informasi; dan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/>
              <a:t>memberdayakan masyarakat sehingga sejahtera, mandiri, cerdas, dan berbudaya.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2480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FUNGSI KIM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Wahana informasi antar anggota KIM, dari KIM kepada Pemerintah, dan dari Pemerintah kepada masyarakat.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Sebagai mitra dialog pemerintah dalam merumuskan kebijakan publik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Sebagai sarana peningkatan literasi anggota KIM dan masyarakat di bidang informasi dan media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Sebagai lembaga yang memiliki nilai </a:t>
            </a:r>
            <a:r>
              <a:rPr lang="id-ID" dirty="0" smtClean="0"/>
              <a:t>sosial dan ekonomi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0219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b="1" dirty="0" smtClean="0"/>
              <a:t>PEMBENTUKAN KIM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Pembentukan KIM atas dasar inisiatif masyarakat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Pembentukan KIM dilaksanakan di tingkat padukuhan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Pembentukan KIM ditetapkan dengan SK Lurah Desa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KIM dibentuk  oleh masyarakat di tiap padukuhan, 1 KIM 1 Padukuhan, dengan anggota sekurang-kurangnya 5 orang.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Kepengurusan inti KIM Padukuhan terdiri dari Ketua, Sekretaris, dan Bendahara. Seksi-seksi pengurus jika dibutuhkan. Masa jabatan 5 </a:t>
            </a:r>
            <a:r>
              <a:rPr lang="id-ID" dirty="0" smtClean="0"/>
              <a:t>tahun (2023-2008).</a:t>
            </a:r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4036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3409</TotalTime>
  <Words>1123</Words>
  <Application>Microsoft Office PowerPoint</Application>
  <PresentationFormat>Widescreen</PresentationFormat>
  <Paragraphs>136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Bookman Old Style</vt:lpstr>
      <vt:lpstr>Calibri</vt:lpstr>
      <vt:lpstr>Calibri Light</vt:lpstr>
      <vt:lpstr>Carlito</vt:lpstr>
      <vt:lpstr>Corbel</vt:lpstr>
      <vt:lpstr>Lato Black</vt:lpstr>
      <vt:lpstr>Raleway</vt:lpstr>
      <vt:lpstr>Office Theme</vt:lpstr>
      <vt:lpstr>PowerPoint Presentation</vt:lpstr>
      <vt:lpstr>DASAR HUKUM</vt:lpstr>
      <vt:lpstr>APA ITU KIM</vt:lpstr>
      <vt:lpstr>DASAR PERTIMBANGAN PEMBENTUKAN KIM</vt:lpstr>
      <vt:lpstr>PENGEMBANGAN DAN PEMBERDAYAAN KIM</vt:lpstr>
      <vt:lpstr>MAKSUD DAN TUJUAN PEMBENTUKAN KIM</vt:lpstr>
      <vt:lpstr>TUGAS KIM</vt:lpstr>
      <vt:lpstr>FUNGSI KIM</vt:lpstr>
      <vt:lpstr>PEMBENTUKAN KIM</vt:lpstr>
      <vt:lpstr>KEANGGOTAAN KIM PADUKUHAN</vt:lpstr>
      <vt:lpstr>SUSUNAN PENGURUS KIM PADUKUHAN</vt:lpstr>
      <vt:lpstr>STRUKTUR ORGANISASI KIM</vt:lpstr>
      <vt:lpstr>PENYELENGGARAAN KIM</vt:lpstr>
      <vt:lpstr>EKSISTING KIM DI GUNUNGKIDUL</vt:lpstr>
      <vt:lpstr>PERAN KALURAHAN DALAM PEMBENTUKAN, PENGEMBANGAN DAN PEMBERDAYAAN KIM</vt:lpstr>
      <vt:lpstr>LANGKAH-LANGKAH PEMBENTUKAN KIM</vt:lpstr>
      <vt:lpstr>TEKNIS PENGUKUHAN KIM </vt:lpstr>
      <vt:lpstr>YEL-YEL KIM</vt:lpstr>
      <vt:lpstr>FOLLOW AKUN MEDSOS PEMKAB GUNUNGKIDUL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ikp</dc:creator>
  <cp:lastModifiedBy>Lenovo</cp:lastModifiedBy>
  <cp:revision>1151</cp:revision>
  <dcterms:created xsi:type="dcterms:W3CDTF">2018-05-06T23:37:27Z</dcterms:created>
  <dcterms:modified xsi:type="dcterms:W3CDTF">2023-10-19T14:34:40Z</dcterms:modified>
</cp:coreProperties>
</file>